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4" r:id="rId5"/>
    <p:sldId id="262" r:id="rId6"/>
    <p:sldId id="266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F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2296C6-28F7-4BD7-9EFB-22A268E3D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9D85DC-5B34-4154-8B94-21B540D32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4486" y="1480929"/>
            <a:ext cx="5791426" cy="3254321"/>
          </a:xfrm>
        </p:spPr>
        <p:txBody>
          <a:bodyPr>
            <a:normAutofit/>
          </a:bodyPr>
          <a:lstStyle/>
          <a:p>
            <a:pPr algn="l"/>
            <a:r>
              <a:rPr lang="en-US" altLang="ko-KR" sz="7000"/>
              <a:t>SEOUL</a:t>
            </a:r>
            <a:r>
              <a:rPr lang="ko-KR" altLang="en-US" sz="7000"/>
              <a:t> </a:t>
            </a:r>
            <a:r>
              <a:rPr lang="en-US" altLang="ko-KR" sz="7000"/>
              <a:t>BUS</a:t>
            </a:r>
            <a:endParaRPr lang="ko-KR" altLang="en-US" sz="7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F11602-C0B9-46A7-B412-BF9221EBD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486" y="4804850"/>
            <a:ext cx="5791424" cy="1086237"/>
          </a:xfrm>
        </p:spPr>
        <p:txBody>
          <a:bodyPr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DESIGN OF DATA STRUCTURE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20145523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KIM SANGHEON </a:t>
            </a:r>
            <a:endParaRPr lang="ko-KR" altLang="en-US" sz="180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BB17300-EE76-409B-97FE-4836C509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EABCDF0-66B8-40A9-98EB-B6837EF18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596296-011B-402F-A7C0-5F60C396A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4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C5A25F69-315A-4168-9A18-085CB7B6E0A6}"/>
              </a:ext>
            </a:extLst>
          </p:cNvPr>
          <p:cNvSpPr/>
          <p:nvPr/>
        </p:nvSpPr>
        <p:spPr>
          <a:xfrm>
            <a:off x="7006454" y="3529822"/>
            <a:ext cx="3528063" cy="220234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DSPRJ.py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A431B7-ED2C-43B7-9F00-DD0F888F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WORK FLOW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FF190D-0EA9-4CEA-ABC5-9E29F62DE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1487F3-F0B0-4FA9-9D61-6D482D97EE3C}"/>
              </a:ext>
            </a:extLst>
          </p:cNvPr>
          <p:cNvSpPr/>
          <p:nvPr/>
        </p:nvSpPr>
        <p:spPr>
          <a:xfrm>
            <a:off x="5188225" y="1719470"/>
            <a:ext cx="2941983" cy="3468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GraphTotal.py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6A90C173-7C72-4EB8-BF4F-12B78BF0222F}"/>
              </a:ext>
            </a:extLst>
          </p:cNvPr>
          <p:cNvSpPr/>
          <p:nvPr/>
        </p:nvSpPr>
        <p:spPr>
          <a:xfrm>
            <a:off x="5276174" y="3841473"/>
            <a:ext cx="1841519" cy="62616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XML2DataFrame.py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5A296AE9-D40B-4B0D-922E-DB7175841EF1}"/>
              </a:ext>
            </a:extLst>
          </p:cNvPr>
          <p:cNvSpPr/>
          <p:nvPr/>
        </p:nvSpPr>
        <p:spPr>
          <a:xfrm>
            <a:off x="5303588" y="1759226"/>
            <a:ext cx="1584823" cy="626165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NodeData.csv</a:t>
            </a:r>
            <a:endParaRPr lang="ko-KR" altLang="en-US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B77FAA84-1FC5-423B-AB7A-6CB69696656D}"/>
              </a:ext>
            </a:extLst>
          </p:cNvPr>
          <p:cNvSpPr/>
          <p:nvPr/>
        </p:nvSpPr>
        <p:spPr>
          <a:xfrm>
            <a:off x="5339034" y="2102955"/>
            <a:ext cx="1631739" cy="62616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GraphNode.py</a:t>
            </a:r>
            <a:endParaRPr lang="ko-KR" altLang="en-US" dirty="0"/>
          </a:p>
        </p:txBody>
      </p:sp>
      <p:sp>
        <p:nvSpPr>
          <p:cNvPr id="12" name="사각형: 모서리가 접힌 도형 11">
            <a:extLst>
              <a:ext uri="{FF2B5EF4-FFF2-40B4-BE49-F238E27FC236}">
                <a16:creationId xmlns:a16="http://schemas.microsoft.com/office/drawing/2014/main" id="{0B704958-A181-44F6-8147-FEFC8765677A}"/>
              </a:ext>
            </a:extLst>
          </p:cNvPr>
          <p:cNvSpPr/>
          <p:nvPr/>
        </p:nvSpPr>
        <p:spPr>
          <a:xfrm>
            <a:off x="5303588" y="2844249"/>
            <a:ext cx="1667185" cy="626165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BusRoute1807.csv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3DE9DDFF-6975-4226-B86E-7054FE419715}"/>
              </a:ext>
            </a:extLst>
          </p:cNvPr>
          <p:cNvSpPr/>
          <p:nvPr/>
        </p:nvSpPr>
        <p:spPr>
          <a:xfrm>
            <a:off x="5828503" y="3314699"/>
            <a:ext cx="1631739" cy="62616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GraphEdge.py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8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4E96E7-94AD-4E28-AA03-39DD29BF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>
                <a:latin typeface="Arial Black" panose="020B0A04020102020204" pitchFamily="34" charset="0"/>
              </a:rPr>
              <a:t>GraphNode.py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612EA3-A099-40B3-9048-97F0530F3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0B762B-4A9D-4D60-9143-4E1E45DF2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887" y="1551333"/>
            <a:ext cx="7268371" cy="423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3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E96E7-94AD-4E28-AA03-39DD29BF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GraphEdge.py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612EA3-A099-40B3-9048-97F0530F3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815184-5B3E-4875-8443-E90DAF145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355" y="1561673"/>
            <a:ext cx="7523626" cy="50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2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GraphTotal.py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1FC6A2-35AE-4079-A9D2-D0E233624960}"/>
              </a:ext>
            </a:extLst>
          </p:cNvPr>
          <p:cNvSpPr/>
          <p:nvPr/>
        </p:nvSpPr>
        <p:spPr>
          <a:xfrm>
            <a:off x="5287992" y="1647645"/>
            <a:ext cx="1897812" cy="1209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583402-52CE-4A79-A2D5-20A920E287D4}"/>
              </a:ext>
            </a:extLst>
          </p:cNvPr>
          <p:cNvSpPr/>
          <p:nvPr/>
        </p:nvSpPr>
        <p:spPr>
          <a:xfrm>
            <a:off x="5287992" y="3214417"/>
            <a:ext cx="1897812" cy="1209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EDGE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E7B424-06D1-41B1-8A6E-04909C528AD2}"/>
              </a:ext>
            </a:extLst>
          </p:cNvPr>
          <p:cNvSpPr/>
          <p:nvPr/>
        </p:nvSpPr>
        <p:spPr>
          <a:xfrm>
            <a:off x="5287992" y="4781189"/>
            <a:ext cx="1897812" cy="1209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WEIGHT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0086978-25EF-4ADD-A92E-728F9047927B}"/>
              </a:ext>
            </a:extLst>
          </p:cNvPr>
          <p:cNvSpPr/>
          <p:nvPr/>
        </p:nvSpPr>
        <p:spPr>
          <a:xfrm>
            <a:off x="7273505" y="1647644"/>
            <a:ext cx="4054416" cy="1209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경로를 활용</a:t>
            </a:r>
            <a:r>
              <a:rPr lang="en-US" altLang="ko-KR" dirty="0"/>
              <a:t>, </a:t>
            </a:r>
            <a:r>
              <a:rPr lang="ko-KR" altLang="en-US" dirty="0"/>
              <a:t>지나지 않는 정류장 삭제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정류소</a:t>
            </a:r>
            <a:r>
              <a:rPr lang="en-US" altLang="ko-KR" dirty="0"/>
              <a:t>ID</a:t>
            </a:r>
            <a:r>
              <a:rPr lang="ko-KR" altLang="en-US" dirty="0"/>
              <a:t>와 이름 </a:t>
            </a:r>
            <a:r>
              <a:rPr lang="en-US" altLang="ko-KR" dirty="0"/>
              <a:t>labeling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실제 </a:t>
            </a:r>
            <a:r>
              <a:rPr lang="ko-KR" altLang="en-US" dirty="0" err="1"/>
              <a:t>좌표값으로</a:t>
            </a:r>
            <a:r>
              <a:rPr lang="ko-KR" altLang="en-US" dirty="0"/>
              <a:t> </a:t>
            </a:r>
            <a:r>
              <a:rPr lang="en-US" altLang="ko-KR" dirty="0"/>
              <a:t>Position </a:t>
            </a:r>
            <a:r>
              <a:rPr lang="ko-KR" altLang="en-US" dirty="0"/>
              <a:t>설정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230B920-F94F-4BF1-B75F-83F509EC0615}"/>
              </a:ext>
            </a:extLst>
          </p:cNvPr>
          <p:cNvSpPr/>
          <p:nvPr/>
        </p:nvSpPr>
        <p:spPr>
          <a:xfrm>
            <a:off x="7292195" y="3214417"/>
            <a:ext cx="4054416" cy="1209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경로를 활용</a:t>
            </a:r>
            <a:r>
              <a:rPr lang="en-US" altLang="ko-KR" dirty="0"/>
              <a:t>, </a:t>
            </a:r>
            <a:r>
              <a:rPr lang="ko-KR" altLang="en-US" dirty="0"/>
              <a:t>지나는 정류소 연결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두 정류소를 지나는 노선 수 계산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중복되는 경로 따로 저장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72EB0D6-0ABE-4F61-ACE9-7C0646118E63}"/>
              </a:ext>
            </a:extLst>
          </p:cNvPr>
          <p:cNvSpPr/>
          <p:nvPr/>
        </p:nvSpPr>
        <p:spPr>
          <a:xfrm>
            <a:off x="7292195" y="4781188"/>
            <a:ext cx="4054416" cy="1209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= (</a:t>
            </a:r>
            <a:r>
              <a:rPr lang="ko-KR" altLang="en-US" dirty="0"/>
              <a:t>지나는 노선 수</a:t>
            </a:r>
            <a:r>
              <a:rPr lang="en-US" altLang="ko-KR" dirty="0"/>
              <a:t>) / 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두 정류장 간의 절대 거리 값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2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Graph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AA78E1-81ED-486F-ADA0-DE76EDD04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15925"/>
            <a:ext cx="12192001" cy="6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5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NEXT</a:t>
            </a:r>
            <a:br>
              <a:rPr lang="en-US" altLang="ko-KR" b="1" dirty="0">
                <a:latin typeface="Arial Black" panose="020B0A04020102020204" pitchFamily="34" charset="0"/>
              </a:rPr>
            </a:br>
            <a:r>
              <a:rPr lang="en-US" altLang="ko-KR" b="1" dirty="0">
                <a:latin typeface="Arial Black" panose="020B0A04020102020204" pitchFamily="34" charset="0"/>
              </a:rPr>
              <a:t>WEEK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C5B41-FA88-4041-990F-E48626577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altLang="ko-KR" dirty="0"/>
              <a:t>DSPRJ.py</a:t>
            </a:r>
          </a:p>
          <a:p>
            <a:r>
              <a:rPr lang="ko-KR" altLang="en-US" dirty="0"/>
              <a:t>향상된 </a:t>
            </a:r>
            <a:r>
              <a:rPr lang="en-US" altLang="ko-KR" dirty="0"/>
              <a:t>WEIGHT</a:t>
            </a:r>
            <a:r>
              <a:rPr lang="ko-KR" altLang="en-US" dirty="0"/>
              <a:t>값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123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0E2206-E8AA-4BAF-B011-EDB32E45D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7E0CB0BD-5B6D-409A-BAF7-F97D58CB1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66318" y="1806045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0A9BF-7BDB-4C94-909A-7D29B2A3E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264" y="2660072"/>
            <a:ext cx="3003471" cy="29731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1500" dirty="0"/>
              <a:t>Q/A</a:t>
            </a:r>
            <a:endParaRPr lang="ko-KR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423699936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103</Words>
  <Application>Microsoft Office PowerPoint</Application>
  <PresentationFormat>와이드스크린</PresentationFormat>
  <Paragraphs>40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돋움</vt:lpstr>
      <vt:lpstr>Arial Black</vt:lpstr>
      <vt:lpstr>Franklin Gothic Book</vt:lpstr>
      <vt:lpstr>자르기</vt:lpstr>
      <vt:lpstr>SEOUL BUS</vt:lpstr>
      <vt:lpstr>WORK FLOW</vt:lpstr>
      <vt:lpstr>GraphNode.py</vt:lpstr>
      <vt:lpstr>GraphEdge.py</vt:lpstr>
      <vt:lpstr>GraphTotal.py</vt:lpstr>
      <vt:lpstr>Graph</vt:lpstr>
      <vt:lpstr>NEXT WEEK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SEOUL BUS</dc:title>
  <dc:creator>김 상헌</dc:creator>
  <cp:lastModifiedBy>김 상헌</cp:lastModifiedBy>
  <cp:revision>20</cp:revision>
  <dcterms:created xsi:type="dcterms:W3CDTF">2018-09-16T07:25:52Z</dcterms:created>
  <dcterms:modified xsi:type="dcterms:W3CDTF">2018-10-07T19:28:48Z</dcterms:modified>
</cp:coreProperties>
</file>