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8" r:id="rId5"/>
    <p:sldId id="258" r:id="rId6"/>
    <p:sldId id="264" r:id="rId7"/>
    <p:sldId id="266" r:id="rId8"/>
    <p:sldId id="267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F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D85DC-5B34-4154-8B94-21B540D32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en-US" altLang="ko-KR" sz="7000"/>
              <a:t>SEOUL</a:t>
            </a:r>
            <a:r>
              <a:rPr lang="ko-KR" altLang="en-US" sz="7000"/>
              <a:t> </a:t>
            </a:r>
            <a:r>
              <a:rPr lang="en-US" altLang="ko-KR" sz="7000"/>
              <a:t>BUS</a:t>
            </a:r>
            <a:endParaRPr lang="ko-KR" altLang="en-US" sz="7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11602-C0B9-46A7-B412-BF9221EB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486" y="4804850"/>
            <a:ext cx="5791424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DESIGN OF DATA STRUCTURE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20145523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ko-KR" sz="1800"/>
              <a:t>KIM SANGHEON </a:t>
            </a:r>
            <a:endParaRPr lang="ko-KR" altLang="en-US" sz="18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596296-011B-402F-A7C0-5F60C396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4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0E2206-E8AA-4BAF-B011-EDB32E45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E0CB0BD-5B6D-409A-BAF7-F97D58CB1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66318" y="1806045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0A9BF-7BDB-4C94-909A-7D29B2A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264" y="2660072"/>
            <a:ext cx="3003471" cy="29731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ko-KR" sz="11500" dirty="0"/>
              <a:t>Q/A</a:t>
            </a:r>
            <a:endParaRPr lang="ko-KR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42369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C5A25F69-315A-4168-9A18-085CB7B6E0A6}"/>
              </a:ext>
            </a:extLst>
          </p:cNvPr>
          <p:cNvSpPr/>
          <p:nvPr/>
        </p:nvSpPr>
        <p:spPr>
          <a:xfrm>
            <a:off x="7006454" y="3529822"/>
            <a:ext cx="3528063" cy="220234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DSPRJ.py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431B7-ED2C-43B7-9F00-DD0F888F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WORK FLOW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FF190D-0EA9-4CEA-ABC5-9E29F62DE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487F3-F0B0-4FA9-9D61-6D482D97EE3C}"/>
              </a:ext>
            </a:extLst>
          </p:cNvPr>
          <p:cNvSpPr/>
          <p:nvPr/>
        </p:nvSpPr>
        <p:spPr>
          <a:xfrm>
            <a:off x="5188225" y="1719470"/>
            <a:ext cx="2941983" cy="3468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GraphTotal.py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A90C173-7C72-4EB8-BF4F-12B78BF0222F}"/>
              </a:ext>
            </a:extLst>
          </p:cNvPr>
          <p:cNvSpPr/>
          <p:nvPr/>
        </p:nvSpPr>
        <p:spPr>
          <a:xfrm>
            <a:off x="5276174" y="3841473"/>
            <a:ext cx="184151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XML2DataFrame.py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A296AE9-D40B-4B0D-922E-DB7175841EF1}"/>
              </a:ext>
            </a:extLst>
          </p:cNvPr>
          <p:cNvSpPr/>
          <p:nvPr/>
        </p:nvSpPr>
        <p:spPr>
          <a:xfrm>
            <a:off x="5303588" y="1759226"/>
            <a:ext cx="1584823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NodeData.csv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B77FAA84-1FC5-423B-AB7A-6CB69696656D}"/>
              </a:ext>
            </a:extLst>
          </p:cNvPr>
          <p:cNvSpPr/>
          <p:nvPr/>
        </p:nvSpPr>
        <p:spPr>
          <a:xfrm>
            <a:off x="5339034" y="2102955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GraphNode.py</a:t>
            </a:r>
            <a:endParaRPr lang="ko-KR" altLang="en-US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0B704958-A181-44F6-8147-FEFC8765677A}"/>
              </a:ext>
            </a:extLst>
          </p:cNvPr>
          <p:cNvSpPr/>
          <p:nvPr/>
        </p:nvSpPr>
        <p:spPr>
          <a:xfrm>
            <a:off x="5303588" y="2844249"/>
            <a:ext cx="1667185" cy="62616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BusRoute1807.csv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3DE9DDFF-6975-4226-B86E-7054FE419715}"/>
              </a:ext>
            </a:extLst>
          </p:cNvPr>
          <p:cNvSpPr/>
          <p:nvPr/>
        </p:nvSpPr>
        <p:spPr>
          <a:xfrm>
            <a:off x="5828503" y="3314699"/>
            <a:ext cx="1631739" cy="62616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GraphEdge.py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C1FAA91-30D7-4346-9F84-DC0A1AB4C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059" y="24848"/>
            <a:ext cx="283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WEIGHT ALGORITHM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dirty="0"/>
              <a:t>WEIGHT = (</a:t>
            </a:r>
            <a:r>
              <a:rPr lang="ko-KR" altLang="en-US" dirty="0"/>
              <a:t>정류소 사이의 직선거리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(</a:t>
            </a:r>
            <a:r>
              <a:rPr lang="ko-KR" altLang="en-US" dirty="0"/>
              <a:t>버스 노선들의 일일 총 운행 수의 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회사들의 총 운행 수 모두 포함</a:t>
            </a:r>
            <a:endParaRPr lang="en-US" altLang="ko-KR" i="0" dirty="0"/>
          </a:p>
          <a:p>
            <a:pPr lvl="1"/>
            <a:r>
              <a:rPr lang="ko-KR" altLang="en-US" i="0" dirty="0"/>
              <a:t>이름은 같으나 다른 식별</a:t>
            </a:r>
            <a:r>
              <a:rPr lang="en-US" altLang="ko-KR" i="0" dirty="0"/>
              <a:t>ID</a:t>
            </a:r>
            <a:r>
              <a:rPr lang="ko-KR" altLang="en-US" i="0" dirty="0"/>
              <a:t>를 가지는 정류소들 모두 따로 분류</a:t>
            </a:r>
            <a:endParaRPr lang="en-US" altLang="ko-KR" i="0" dirty="0"/>
          </a:p>
          <a:p>
            <a:pPr lvl="1"/>
            <a:r>
              <a:rPr lang="ko-KR" altLang="en-US" i="0" dirty="0"/>
              <a:t>추가적인 데이터 활용 필요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00852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REQUIRED</a:t>
            </a:r>
            <a:br>
              <a:rPr lang="en-US" altLang="ko-KR" b="1" dirty="0">
                <a:latin typeface="Arial Black" panose="020B0A04020102020204" pitchFamily="34" charset="0"/>
              </a:rPr>
            </a:br>
            <a:r>
              <a:rPr lang="en-US" altLang="ko-KR" b="1" dirty="0">
                <a:latin typeface="Arial Black" panose="020B0A04020102020204" pitchFamily="34" charset="0"/>
              </a:rPr>
              <a:t>LIBRARIES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68C18B7-2BF5-4C9F-9263-19688CDB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altLang="ko-KR" i="0" dirty="0"/>
              <a:t>NUMPY</a:t>
            </a:r>
          </a:p>
          <a:p>
            <a:r>
              <a:rPr lang="en-US" altLang="ko-KR" dirty="0"/>
              <a:t>PANDAS</a:t>
            </a:r>
          </a:p>
          <a:p>
            <a:r>
              <a:rPr lang="en-US" altLang="ko-KR" i="0" dirty="0"/>
              <a:t>NET</a:t>
            </a:r>
            <a:r>
              <a:rPr lang="en-US" altLang="ko-KR" dirty="0"/>
              <a:t>WORKX</a:t>
            </a:r>
          </a:p>
          <a:p>
            <a:r>
              <a:rPr lang="en-US" altLang="ko-KR" i="0" dirty="0"/>
              <a:t>REQUESTS</a:t>
            </a:r>
          </a:p>
          <a:p>
            <a:r>
              <a:rPr lang="en-US" altLang="ko-KR" dirty="0" err="1"/>
              <a:t>xml.etree.ElementTree</a:t>
            </a:r>
            <a:endParaRPr lang="en-US" altLang="ko-KR" i="0" dirty="0"/>
          </a:p>
          <a:p>
            <a:r>
              <a:rPr lang="en-US" altLang="ko-KR" dirty="0"/>
              <a:t>CSV</a:t>
            </a:r>
          </a:p>
          <a:p>
            <a:r>
              <a:rPr lang="en-US" altLang="ko-KR" i="0" dirty="0"/>
              <a:t>ITERTOOLS</a:t>
            </a:r>
          </a:p>
          <a:p>
            <a:r>
              <a:rPr lang="en-US" altLang="ko-KR" dirty="0"/>
              <a:t>MATPLOTLIB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20315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SEARCHING MEDIUM POINT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1290EB-2F3A-4931-9872-A444CED8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85" y="2066549"/>
            <a:ext cx="4305300" cy="479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1930BE-514B-484D-ACCA-1BC4311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5" y="1828612"/>
            <a:ext cx="3971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E96E7-94AD-4E28-AA03-39DD29BF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DSPRJ.py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612EA3-A099-40B3-9048-97F0530F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1F08ED-1A57-4632-8F3B-640D8E2EE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41" y="1690086"/>
            <a:ext cx="76485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2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69B23F-F897-42F9-A288-7478CDB3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94878"/>
            <a:ext cx="6176776" cy="3581400"/>
          </a:xfrm>
        </p:spPr>
        <p:txBody>
          <a:bodyPr>
            <a:normAutofit/>
          </a:bodyPr>
          <a:lstStyle/>
          <a:p>
            <a:r>
              <a:rPr lang="ko-KR" altLang="en-US" i="0" dirty="0"/>
              <a:t>다수의 사용자 입력</a:t>
            </a:r>
            <a:endParaRPr lang="en-US" altLang="ko-KR" i="0" dirty="0"/>
          </a:p>
          <a:p>
            <a:r>
              <a:rPr lang="ko-KR" altLang="en-US" dirty="0"/>
              <a:t>사용자가 입력한 노드는 </a:t>
            </a:r>
            <a:r>
              <a:rPr lang="ko-KR" altLang="en-US" dirty="0" err="1"/>
              <a:t>파랑색</a:t>
            </a:r>
            <a:endParaRPr lang="en-US" altLang="ko-KR" dirty="0"/>
          </a:p>
          <a:p>
            <a:r>
              <a:rPr lang="ko-KR" altLang="en-US" i="0" dirty="0" err="1"/>
              <a:t>다익스트라</a:t>
            </a:r>
            <a:r>
              <a:rPr lang="ko-KR" altLang="en-US" i="0" dirty="0"/>
              <a:t> 알고리즘을 통해 찾아진 노드는 녹색</a:t>
            </a:r>
            <a:endParaRPr lang="en-US" altLang="ko-KR" i="0" dirty="0"/>
          </a:p>
          <a:p>
            <a:r>
              <a:rPr lang="ko-KR" altLang="en-US" i="0" dirty="0"/>
              <a:t>사용자로부터 </a:t>
            </a:r>
            <a:r>
              <a:rPr lang="en-US" altLang="ko-KR" i="0" dirty="0"/>
              <a:t>Answer</a:t>
            </a:r>
            <a:r>
              <a:rPr lang="ko-KR" altLang="en-US" i="0" dirty="0"/>
              <a:t>노드까지의 거리 </a:t>
            </a:r>
            <a:r>
              <a:rPr lang="en-US" altLang="ko-KR" i="0" dirty="0"/>
              <a:t>CMD </a:t>
            </a:r>
            <a:r>
              <a:rPr lang="ko-KR" altLang="en-US" i="0" dirty="0"/>
              <a:t>표시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19295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TESTING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94F5-9CB4-4A4F-A1F8-A1F7DD1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Arial Black" panose="020B0A04020102020204" pitchFamily="34" charset="0"/>
              </a:rPr>
              <a:t>EVALUATION</a:t>
            </a:r>
            <a:endParaRPr lang="ko-KR" alt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2384-DAAF-471C-B090-47AC9029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02" r="27783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C5B41-FA88-4041-990F-E4862657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544715"/>
            <a:ext cx="6176776" cy="5140169"/>
          </a:xfrm>
        </p:spPr>
        <p:txBody>
          <a:bodyPr>
            <a:normAutofit/>
          </a:bodyPr>
          <a:lstStyle/>
          <a:p>
            <a:r>
              <a:rPr lang="ko-KR" altLang="en-US" dirty="0"/>
              <a:t>버스노선들의 문제</a:t>
            </a:r>
            <a:endParaRPr lang="en-US" altLang="ko-KR" dirty="0"/>
          </a:p>
          <a:p>
            <a:pPr lvl="1"/>
            <a:r>
              <a:rPr lang="ko-KR" altLang="en-US" i="0" dirty="0"/>
              <a:t>생각보다 끊어진 버스 노선들이 많다</a:t>
            </a:r>
            <a:endParaRPr lang="en-US" altLang="ko-KR" i="0" dirty="0"/>
          </a:p>
          <a:p>
            <a:pPr lvl="1"/>
            <a:r>
              <a:rPr lang="ko-KR" altLang="en-US" i="0" dirty="0"/>
              <a:t>연결되어 있는 경로가 예상외로 적다</a:t>
            </a:r>
            <a:endParaRPr lang="en-US" altLang="ko-KR" i="0" dirty="0"/>
          </a:p>
          <a:p>
            <a:r>
              <a:rPr lang="ko-KR" altLang="en-US" dirty="0"/>
              <a:t>예상외로 많은 데이터 예외 값들 존재</a:t>
            </a:r>
            <a:endParaRPr lang="en-US" altLang="ko-KR" dirty="0"/>
          </a:p>
          <a:p>
            <a:pPr lvl="1"/>
            <a:r>
              <a:rPr lang="ko-KR" altLang="en-US" i="0" dirty="0"/>
              <a:t>같은 이름</a:t>
            </a:r>
            <a:r>
              <a:rPr lang="en-US" altLang="ko-KR" i="0" dirty="0"/>
              <a:t>, </a:t>
            </a:r>
            <a:r>
              <a:rPr lang="ko-KR" altLang="en-US" i="0" dirty="0"/>
              <a:t>다른 </a:t>
            </a:r>
            <a:r>
              <a:rPr lang="en-US" altLang="ko-KR" i="0" dirty="0"/>
              <a:t>ID</a:t>
            </a:r>
            <a:r>
              <a:rPr lang="ko-KR" altLang="en-US" i="0" dirty="0"/>
              <a:t>의 정류소들 다수 존재</a:t>
            </a:r>
            <a:endParaRPr lang="en-US" altLang="ko-KR" i="0" dirty="0"/>
          </a:p>
          <a:p>
            <a:pPr lvl="1"/>
            <a:r>
              <a:rPr lang="ko-KR" altLang="en-US" i="0" dirty="0"/>
              <a:t>같은 노선</a:t>
            </a:r>
            <a:r>
              <a:rPr lang="en-US" altLang="ko-KR" i="0" dirty="0"/>
              <a:t>, </a:t>
            </a:r>
            <a:r>
              <a:rPr lang="ko-KR" altLang="en-US" i="0" dirty="0"/>
              <a:t>다른 회사의 노선들 다수 존재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데이터 문제</a:t>
            </a:r>
            <a:endParaRPr lang="en-US" altLang="ko-KR" i="0" dirty="0"/>
          </a:p>
          <a:p>
            <a:pPr lvl="1"/>
            <a:r>
              <a:rPr lang="ko-KR" altLang="en-US" i="0" dirty="0"/>
              <a:t>데이터 변동의 문제</a:t>
            </a:r>
            <a:endParaRPr lang="en-US" altLang="ko-KR" i="0" dirty="0"/>
          </a:p>
          <a:p>
            <a:r>
              <a:rPr lang="ko-KR" altLang="en-US" i="0" dirty="0"/>
              <a:t>설계의 변경</a:t>
            </a:r>
            <a:endParaRPr lang="en-US" altLang="ko-KR" i="0" dirty="0"/>
          </a:p>
          <a:p>
            <a:pPr lvl="1"/>
            <a:r>
              <a:rPr lang="en-US" altLang="ko-KR" i="0" dirty="0"/>
              <a:t>API </a:t>
            </a:r>
            <a:r>
              <a:rPr lang="ko-KR" altLang="en-US" i="0" dirty="0"/>
              <a:t>및 데이터의 문제</a:t>
            </a:r>
            <a:endParaRPr lang="en-US" altLang="ko-KR" i="0" dirty="0"/>
          </a:p>
          <a:p>
            <a:pPr lvl="1"/>
            <a:r>
              <a:rPr lang="ko-KR" altLang="en-US" i="0" dirty="0"/>
              <a:t>문제점 발견</a:t>
            </a:r>
            <a:r>
              <a:rPr lang="en-US" altLang="ko-KR" i="0" dirty="0"/>
              <a:t>, </a:t>
            </a:r>
            <a:r>
              <a:rPr lang="ko-KR" altLang="en-US" i="0" dirty="0"/>
              <a:t>설계 변경</a:t>
            </a:r>
            <a:r>
              <a:rPr lang="en-US" altLang="ko-KR" i="0" dirty="0"/>
              <a:t>, </a:t>
            </a:r>
            <a:r>
              <a:rPr lang="ko-KR" altLang="en-US" i="0" dirty="0"/>
              <a:t>코드 변경 이라는 번거로운 작업 다수 존재</a:t>
            </a:r>
            <a:endParaRPr lang="en-US" altLang="ko-KR" i="0" dirty="0"/>
          </a:p>
        </p:txBody>
      </p:sp>
    </p:spTree>
    <p:extLst>
      <p:ext uri="{BB962C8B-B14F-4D97-AF65-F5344CB8AC3E}">
        <p14:creationId xmlns:p14="http://schemas.microsoft.com/office/powerpoint/2010/main" val="1771235426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180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Arial Black</vt:lpstr>
      <vt:lpstr>Franklin Gothic Book</vt:lpstr>
      <vt:lpstr>자르기</vt:lpstr>
      <vt:lpstr>SEOUL BUS</vt:lpstr>
      <vt:lpstr>WORK FLOW</vt:lpstr>
      <vt:lpstr>WEIGHT ALGORITHM</vt:lpstr>
      <vt:lpstr>REQUIRED LIBRARIES</vt:lpstr>
      <vt:lpstr>SEARCHING MEDIUM POINT</vt:lpstr>
      <vt:lpstr>DSPRJ.py</vt:lpstr>
      <vt:lpstr>TESTING</vt:lpstr>
      <vt:lpstr>TESTING</vt:lpstr>
      <vt:lpstr>EVALUATION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BUS</dc:title>
  <dc:creator>김 상헌</dc:creator>
  <cp:lastModifiedBy>김 상헌</cp:lastModifiedBy>
  <cp:revision>34</cp:revision>
  <dcterms:created xsi:type="dcterms:W3CDTF">2018-09-16T07:25:52Z</dcterms:created>
  <dcterms:modified xsi:type="dcterms:W3CDTF">2018-10-16T17:15:29Z</dcterms:modified>
</cp:coreProperties>
</file>