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8" r:id="rId5"/>
    <p:sldId id="258" r:id="rId6"/>
    <p:sldId id="264" r:id="rId7"/>
    <p:sldId id="266" r:id="rId8"/>
    <p:sldId id="267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C5A25F69-315A-4168-9A18-085CB7B6E0A6}"/>
              </a:ext>
            </a:extLst>
          </p:cNvPr>
          <p:cNvSpPr/>
          <p:nvPr/>
        </p:nvSpPr>
        <p:spPr>
          <a:xfrm>
            <a:off x="7006454" y="3529822"/>
            <a:ext cx="3528063" cy="22023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DSPRJ.py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WORK FLOW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487F3-F0B0-4FA9-9D61-6D482D97EE3C}"/>
              </a:ext>
            </a:extLst>
          </p:cNvPr>
          <p:cNvSpPr/>
          <p:nvPr/>
        </p:nvSpPr>
        <p:spPr>
          <a:xfrm>
            <a:off x="5188225" y="1719470"/>
            <a:ext cx="2941983" cy="3468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GraphTotal.py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A90C173-7C72-4EB8-BF4F-12B78BF0222F}"/>
              </a:ext>
            </a:extLst>
          </p:cNvPr>
          <p:cNvSpPr/>
          <p:nvPr/>
        </p:nvSpPr>
        <p:spPr>
          <a:xfrm>
            <a:off x="5276174" y="3841473"/>
            <a:ext cx="184151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XML2DataFrame.py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A296AE9-D40B-4B0D-922E-DB7175841EF1}"/>
              </a:ext>
            </a:extLst>
          </p:cNvPr>
          <p:cNvSpPr/>
          <p:nvPr/>
        </p:nvSpPr>
        <p:spPr>
          <a:xfrm>
            <a:off x="5303588" y="1759226"/>
            <a:ext cx="1584823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NodeData.csv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77FAA84-1FC5-423B-AB7A-6CB69696656D}"/>
              </a:ext>
            </a:extLst>
          </p:cNvPr>
          <p:cNvSpPr/>
          <p:nvPr/>
        </p:nvSpPr>
        <p:spPr>
          <a:xfrm>
            <a:off x="5339034" y="2102955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GraphNode.py</a:t>
            </a:r>
            <a:endParaRPr lang="ko-KR" altLang="en-US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0B704958-A181-44F6-8147-FEFC8765677A}"/>
              </a:ext>
            </a:extLst>
          </p:cNvPr>
          <p:cNvSpPr/>
          <p:nvPr/>
        </p:nvSpPr>
        <p:spPr>
          <a:xfrm>
            <a:off x="5303588" y="2844249"/>
            <a:ext cx="1667185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BusRoute1807.csv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DE9DDFF-6975-4226-B86E-7054FE419715}"/>
              </a:ext>
            </a:extLst>
          </p:cNvPr>
          <p:cNvSpPr/>
          <p:nvPr/>
        </p:nvSpPr>
        <p:spPr>
          <a:xfrm>
            <a:off x="5828503" y="3314699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GraphEdge.py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1FAA91-30D7-4346-9F84-DC0A1AB4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59" y="24848"/>
            <a:ext cx="283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WEIGHT ALGORITHM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WEIGHT = (</a:t>
            </a:r>
            <a:r>
              <a:rPr lang="ko-KR" altLang="en-US" dirty="0"/>
              <a:t>버스 노선들의 일일 총 운행 수의 합</a:t>
            </a:r>
            <a:r>
              <a:rPr lang="en-US" altLang="ko-KR" dirty="0"/>
              <a:t>) / (</a:t>
            </a:r>
            <a:r>
              <a:rPr lang="ko-KR" altLang="en-US" dirty="0"/>
              <a:t>정류소 사이의 직선거리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회사들의 총 운행 수 모두 포함</a:t>
            </a:r>
            <a:endParaRPr lang="en-US" altLang="ko-KR" i="0" dirty="0"/>
          </a:p>
          <a:p>
            <a:pPr lvl="1"/>
            <a:r>
              <a:rPr lang="ko-KR" altLang="en-US" i="0" dirty="0"/>
              <a:t>이름은 같으나 다른 식별</a:t>
            </a:r>
            <a:r>
              <a:rPr lang="en-US" altLang="ko-KR" i="0" dirty="0"/>
              <a:t>ID</a:t>
            </a:r>
            <a:r>
              <a:rPr lang="ko-KR" altLang="en-US" i="0" dirty="0"/>
              <a:t>를 가지는 정류소들 모두 따로 분류</a:t>
            </a:r>
            <a:endParaRPr lang="en-US" altLang="ko-KR" i="0" dirty="0"/>
          </a:p>
          <a:p>
            <a:pPr lvl="1"/>
            <a:r>
              <a:rPr lang="ko-KR" altLang="en-US" i="0" dirty="0"/>
              <a:t>추가적인 데이터 활용 필요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REQUIRED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LIBRARIES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i="0" dirty="0"/>
              <a:t>NUMPY</a:t>
            </a:r>
          </a:p>
          <a:p>
            <a:r>
              <a:rPr lang="en-US" altLang="ko-KR" dirty="0"/>
              <a:t>PANDAS</a:t>
            </a:r>
          </a:p>
          <a:p>
            <a:r>
              <a:rPr lang="en-US" altLang="ko-KR" i="0" dirty="0"/>
              <a:t>NET</a:t>
            </a:r>
            <a:r>
              <a:rPr lang="en-US" altLang="ko-KR" dirty="0"/>
              <a:t>WORKX</a:t>
            </a:r>
          </a:p>
          <a:p>
            <a:r>
              <a:rPr lang="en-US" altLang="ko-KR" i="0" dirty="0"/>
              <a:t>REQUESTS</a:t>
            </a:r>
          </a:p>
          <a:p>
            <a:r>
              <a:rPr lang="en-US" altLang="ko-KR" dirty="0" err="1"/>
              <a:t>xml.etree.ElementTree</a:t>
            </a:r>
            <a:endParaRPr lang="en-US" altLang="ko-KR" i="0" dirty="0"/>
          </a:p>
          <a:p>
            <a:r>
              <a:rPr lang="en-US" altLang="ko-KR" dirty="0"/>
              <a:t>CSV</a:t>
            </a:r>
          </a:p>
          <a:p>
            <a:r>
              <a:rPr lang="en-US" altLang="ko-KR" i="0" dirty="0"/>
              <a:t>ITERTOOLS</a:t>
            </a:r>
          </a:p>
          <a:p>
            <a:r>
              <a:rPr lang="en-US" altLang="ko-KR" dirty="0"/>
              <a:t>MATPLOTLIB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20315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SEARCHING MEDIUM POINT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290EB-2F3A-4931-9872-A444CED8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85" y="2066549"/>
            <a:ext cx="4305300" cy="479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1930BE-514B-484D-ACCA-1BC43119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1828612"/>
            <a:ext cx="3971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DSPRJ.py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CE146E-62E3-43C1-875D-E3ABD2988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1619250"/>
            <a:ext cx="75938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 &amp;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69B23F-F897-42F9-A288-7478CDB3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i="0" dirty="0"/>
              <a:t>다수의 사용자 입력</a:t>
            </a:r>
            <a:endParaRPr lang="en-US" altLang="ko-KR" i="0" dirty="0"/>
          </a:p>
          <a:p>
            <a:r>
              <a:rPr lang="ko-KR" altLang="en-US" dirty="0"/>
              <a:t>사용자가 입력한 노드는 노랑색</a:t>
            </a:r>
            <a:endParaRPr lang="en-US" altLang="ko-KR" dirty="0"/>
          </a:p>
          <a:p>
            <a:r>
              <a:rPr lang="ko-KR" altLang="en-US" i="0" dirty="0" err="1"/>
              <a:t>다익스트라</a:t>
            </a:r>
            <a:r>
              <a:rPr lang="ko-KR" altLang="en-US" i="0" dirty="0"/>
              <a:t> 알고리즘을 통해 찾아진 노드는 녹색</a:t>
            </a:r>
            <a:endParaRPr lang="en-US" altLang="ko-KR" i="0" dirty="0"/>
          </a:p>
          <a:p>
            <a:r>
              <a:rPr lang="ko-KR" altLang="en-US" i="0" dirty="0"/>
              <a:t>사용자로부터 </a:t>
            </a:r>
            <a:r>
              <a:rPr lang="en-US" altLang="ko-KR" i="0" dirty="0"/>
              <a:t>Answer</a:t>
            </a:r>
            <a:r>
              <a:rPr lang="ko-KR" altLang="en-US" i="0" dirty="0"/>
              <a:t>노드까지의 거리 </a:t>
            </a:r>
            <a:r>
              <a:rPr lang="en-US" altLang="ko-KR" i="0" dirty="0"/>
              <a:t>CMD </a:t>
            </a:r>
            <a:r>
              <a:rPr lang="ko-KR" altLang="en-US" i="0" dirty="0"/>
              <a:t>표시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19295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 &amp;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/>
              <a:t>예상외로 많은 데이터 예외 값들 존재</a:t>
            </a:r>
            <a:endParaRPr lang="en-US" altLang="ko-KR" dirty="0"/>
          </a:p>
          <a:p>
            <a:pPr lvl="1"/>
            <a:r>
              <a:rPr lang="ko-KR" altLang="en-US" i="0" dirty="0"/>
              <a:t>같은 이름</a:t>
            </a:r>
            <a:r>
              <a:rPr lang="en-US" altLang="ko-KR" i="0" dirty="0"/>
              <a:t>, </a:t>
            </a:r>
            <a:r>
              <a:rPr lang="ko-KR" altLang="en-US" i="0" dirty="0"/>
              <a:t>다른 </a:t>
            </a:r>
            <a:r>
              <a:rPr lang="en-US" altLang="ko-KR" i="0" dirty="0"/>
              <a:t>ID</a:t>
            </a:r>
            <a:r>
              <a:rPr lang="ko-KR" altLang="en-US" i="0" dirty="0"/>
              <a:t>의 정류소들 다수 존재</a:t>
            </a:r>
            <a:endParaRPr lang="en-US" altLang="ko-KR" i="0" dirty="0"/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회사의 노선들 다수 존재</a:t>
            </a:r>
            <a:endParaRPr lang="en-US" altLang="ko-KR" i="0" dirty="0"/>
          </a:p>
          <a:p>
            <a:pPr lvl="1"/>
            <a:r>
              <a:rPr lang="en-US" altLang="ko-KR" i="0" dirty="0"/>
              <a:t>API </a:t>
            </a:r>
            <a:r>
              <a:rPr lang="ko-KR" altLang="en-US" i="0" dirty="0"/>
              <a:t>데이터 문제</a:t>
            </a:r>
            <a:endParaRPr lang="en-US" altLang="ko-KR" i="0" dirty="0"/>
          </a:p>
          <a:p>
            <a:pPr lvl="1"/>
            <a:r>
              <a:rPr lang="ko-KR" altLang="en-US" i="0" dirty="0"/>
              <a:t>데이터 변동의 문제</a:t>
            </a:r>
            <a:endParaRPr lang="en-US" altLang="ko-KR" i="0" dirty="0"/>
          </a:p>
          <a:p>
            <a:r>
              <a:rPr lang="en-US" altLang="ko-KR" i="0" dirty="0"/>
              <a:t>API</a:t>
            </a:r>
            <a:r>
              <a:rPr lang="ko-KR" altLang="en-US" dirty="0"/>
              <a:t> 사용의 어려움</a:t>
            </a:r>
            <a:endParaRPr lang="en-US" altLang="ko-KR" dirty="0"/>
          </a:p>
          <a:p>
            <a:pPr lvl="1"/>
            <a:r>
              <a:rPr lang="ko-KR" altLang="en-US" i="0" dirty="0"/>
              <a:t>다소 난해한 기본 설정들 다수 존재</a:t>
            </a:r>
            <a:endParaRPr lang="en-US" altLang="ko-KR" i="0" dirty="0"/>
          </a:p>
          <a:p>
            <a:pPr lvl="1"/>
            <a:r>
              <a:rPr lang="ko-KR" altLang="en-US" i="0" dirty="0"/>
              <a:t>익숙하지 않은 언어 자체의 어려움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165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</vt:lpstr>
      <vt:lpstr>Arial Black</vt:lpstr>
      <vt:lpstr>Franklin Gothic Book</vt:lpstr>
      <vt:lpstr>자르기</vt:lpstr>
      <vt:lpstr>SEOUL BUS</vt:lpstr>
      <vt:lpstr>WORK FLOW</vt:lpstr>
      <vt:lpstr>WEIGHT ALGORITHM</vt:lpstr>
      <vt:lpstr>REQUIRED LIBRARIES</vt:lpstr>
      <vt:lpstr>SEARCHING MEDIUM POINT</vt:lpstr>
      <vt:lpstr>DSPRJ.py</vt:lpstr>
      <vt:lpstr>TESTING &amp; EVALUATION</vt:lpstr>
      <vt:lpstr>TESTING &amp; EVALUATION</vt:lpstr>
      <vt:lpstr>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김상헌 </cp:lastModifiedBy>
  <cp:revision>29</cp:revision>
  <dcterms:created xsi:type="dcterms:W3CDTF">2018-09-16T07:25:52Z</dcterms:created>
  <dcterms:modified xsi:type="dcterms:W3CDTF">2018-10-15T01:28:57Z</dcterms:modified>
</cp:coreProperties>
</file>