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SCHEDULE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1 (NODE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2 (EDGE &amp;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+ Dijkstra </a:t>
            </a:r>
            <a:r>
              <a:rPr lang="ko-KR" altLang="en-US" dirty="0"/>
              <a:t>알고리즘 도입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통합 프로젝트 완성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CREATE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NODE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933313-D55F-4969-9100-306B7A21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8226" y="2286000"/>
            <a:ext cx="6176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CONNECTING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EDGES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7E14F4-306B-4562-B533-B2A57176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0637" y="2570495"/>
            <a:ext cx="6899579" cy="3601705"/>
          </a:xfr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TOTAL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그래프 그려본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 계산 후 적용</a:t>
            </a:r>
            <a:endParaRPr lang="en-US" altLang="ko-KR" dirty="0"/>
          </a:p>
          <a:p>
            <a:r>
              <a:rPr lang="ko-KR" altLang="en-US" dirty="0"/>
              <a:t>알고리즘 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45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휴먼엑스포</vt:lpstr>
      <vt:lpstr>Arial Black</vt:lpstr>
      <vt:lpstr>Franklin Gothic Book</vt:lpstr>
      <vt:lpstr>자르기</vt:lpstr>
      <vt:lpstr>SEOUL BUS</vt:lpstr>
      <vt:lpstr>SCHEDULE</vt:lpstr>
      <vt:lpstr>CREATE NODE</vt:lpstr>
      <vt:lpstr>CONNECTING EDGES</vt:lpstr>
      <vt:lpstr>TOTAL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17</cp:revision>
  <dcterms:created xsi:type="dcterms:W3CDTF">2018-09-16T07:25:52Z</dcterms:created>
  <dcterms:modified xsi:type="dcterms:W3CDTF">2018-10-01T01:35:05Z</dcterms:modified>
</cp:coreProperties>
</file>