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4A016-8DB7-4CA1-841A-FDC3BDB53F9A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FD19201-1B42-470E-B407-FB883FC0DAA1}">
      <dgm:prSet/>
      <dgm:spPr>
        <a:solidFill>
          <a:srgbClr val="92D050"/>
        </a:solidFill>
      </dgm:spPr>
      <dgm:t>
        <a:bodyPr/>
        <a:lstStyle/>
        <a:p>
          <a:r>
            <a:rPr lang="ko-KR" baseline="0"/>
            <a:t>버스 정류소 조회 서비스</a:t>
          </a:r>
          <a:endParaRPr lang="en-US"/>
        </a:p>
      </dgm:t>
    </dgm:pt>
    <dgm:pt modelId="{0B2E035A-AB1E-4F72-85E1-39353C290C79}" type="parTrans" cxnId="{52288974-0CC3-409C-8B41-D99B768544CC}">
      <dgm:prSet/>
      <dgm:spPr/>
      <dgm:t>
        <a:bodyPr/>
        <a:lstStyle/>
        <a:p>
          <a:endParaRPr lang="en-US"/>
        </a:p>
      </dgm:t>
    </dgm:pt>
    <dgm:pt modelId="{92F0762A-AD0F-4F63-8549-C27E67ECAD4E}" type="sibTrans" cxnId="{52288974-0CC3-409C-8B41-D99B768544CC}">
      <dgm:prSet/>
      <dgm:spPr/>
      <dgm:t>
        <a:bodyPr/>
        <a:lstStyle/>
        <a:p>
          <a:endParaRPr lang="en-US"/>
        </a:p>
      </dgm:t>
    </dgm:pt>
    <dgm:pt modelId="{9097BE34-D319-493A-99C4-769224C117DE}">
      <dgm:prSet/>
      <dgm:spPr>
        <a:solidFill>
          <a:srgbClr val="9AFC64">
            <a:alpha val="89804"/>
          </a:srgbClr>
        </a:solidFill>
      </dgm:spPr>
      <dgm:t>
        <a:bodyPr/>
        <a:lstStyle/>
        <a:p>
          <a:r>
            <a:rPr lang="en-US" i="0" baseline="0"/>
            <a:t>CSV</a:t>
          </a:r>
          <a:r>
            <a:rPr lang="ko-KR" i="0" baseline="0"/>
            <a:t>파일 타입으로 제공</a:t>
          </a:r>
          <a:endParaRPr lang="en-US"/>
        </a:p>
      </dgm:t>
    </dgm:pt>
    <dgm:pt modelId="{4B64FADE-E54E-4159-AE0C-906D76B53D1A}" type="parTrans" cxnId="{ECEC2404-F5D4-4AA0-8904-D9AE7F4F4E7D}">
      <dgm:prSet/>
      <dgm:spPr/>
      <dgm:t>
        <a:bodyPr/>
        <a:lstStyle/>
        <a:p>
          <a:endParaRPr lang="en-US"/>
        </a:p>
      </dgm:t>
    </dgm:pt>
    <dgm:pt modelId="{155DD931-B274-4CF6-B4C7-6309AEDEA9BF}" type="sibTrans" cxnId="{ECEC2404-F5D4-4AA0-8904-D9AE7F4F4E7D}">
      <dgm:prSet/>
      <dgm:spPr/>
      <dgm:t>
        <a:bodyPr/>
        <a:lstStyle/>
        <a:p>
          <a:endParaRPr lang="en-US"/>
        </a:p>
      </dgm:t>
    </dgm:pt>
    <dgm:pt modelId="{0A861519-18A7-44DA-A40C-9AEF3C77110E}">
      <dgm:prSet/>
      <dgm:spPr>
        <a:solidFill>
          <a:srgbClr val="9AFC64">
            <a:alpha val="89804"/>
          </a:srgbClr>
        </a:solidFill>
      </dgm:spPr>
      <dgm:t>
        <a:bodyPr/>
        <a:lstStyle/>
        <a:p>
          <a:r>
            <a:rPr lang="ko-KR" i="0" baseline="0"/>
            <a:t>공공데이터 포탈 국토교통부 자료</a:t>
          </a:r>
          <a:endParaRPr lang="en-US"/>
        </a:p>
      </dgm:t>
    </dgm:pt>
    <dgm:pt modelId="{84CBCD18-5F86-4F72-B508-4CCC68A7E100}" type="parTrans" cxnId="{2B56CB46-DE1D-4568-A0B1-91AEDB84FBE2}">
      <dgm:prSet/>
      <dgm:spPr/>
      <dgm:t>
        <a:bodyPr/>
        <a:lstStyle/>
        <a:p>
          <a:endParaRPr lang="en-US"/>
        </a:p>
      </dgm:t>
    </dgm:pt>
    <dgm:pt modelId="{B4DA282D-A362-4FA9-ABC3-536B27085DA2}" type="sibTrans" cxnId="{2B56CB46-DE1D-4568-A0B1-91AEDB84FBE2}">
      <dgm:prSet/>
      <dgm:spPr/>
      <dgm:t>
        <a:bodyPr/>
        <a:lstStyle/>
        <a:p>
          <a:endParaRPr lang="en-US"/>
        </a:p>
      </dgm:t>
    </dgm:pt>
    <dgm:pt modelId="{6C9AC8E8-F516-4D34-8F09-221186FDAC88}">
      <dgm:prSet/>
      <dgm:spPr/>
      <dgm:t>
        <a:bodyPr/>
        <a:lstStyle/>
        <a:p>
          <a:r>
            <a:rPr lang="ko-KR" baseline="0" dirty="0"/>
            <a:t>버스 노선 정보 조회 서비스</a:t>
          </a:r>
          <a:endParaRPr lang="en-US" dirty="0"/>
        </a:p>
      </dgm:t>
    </dgm:pt>
    <dgm:pt modelId="{B86D8E7E-9B97-423A-944C-05F3CBEEBF93}" type="parTrans" cxnId="{F407F1A3-1A1A-4D0C-B16B-1DF50482AFA3}">
      <dgm:prSet/>
      <dgm:spPr/>
      <dgm:t>
        <a:bodyPr/>
        <a:lstStyle/>
        <a:p>
          <a:endParaRPr lang="en-US"/>
        </a:p>
      </dgm:t>
    </dgm:pt>
    <dgm:pt modelId="{E0D95F66-8117-463C-A5DF-FBD032A7A61D}" type="sibTrans" cxnId="{F407F1A3-1A1A-4D0C-B16B-1DF50482AFA3}">
      <dgm:prSet/>
      <dgm:spPr/>
      <dgm:t>
        <a:bodyPr/>
        <a:lstStyle/>
        <a:p>
          <a:endParaRPr lang="en-US"/>
        </a:p>
      </dgm:t>
    </dgm:pt>
    <dgm:pt modelId="{8102B06F-03BD-47D8-BB9B-FFFE92DD1E88}">
      <dgm:prSet/>
      <dgm:spPr/>
      <dgm:t>
        <a:bodyPr/>
        <a:lstStyle/>
        <a:p>
          <a:r>
            <a:rPr lang="en-US" i="0" baseline="0"/>
            <a:t>REST</a:t>
          </a:r>
          <a:r>
            <a:rPr lang="ko-KR" i="0" baseline="0"/>
            <a:t> </a:t>
          </a:r>
          <a:r>
            <a:rPr lang="en-US" i="0" baseline="0"/>
            <a:t>API</a:t>
          </a:r>
          <a:r>
            <a:rPr lang="ko-KR" i="0" baseline="0"/>
            <a:t>를 통해 </a:t>
          </a:r>
          <a:r>
            <a:rPr lang="en-US" i="0" baseline="0"/>
            <a:t>XML</a:t>
          </a:r>
          <a:r>
            <a:rPr lang="ko-KR" i="0" baseline="0"/>
            <a:t>형태로 수집</a:t>
          </a:r>
          <a:endParaRPr lang="en-US"/>
        </a:p>
      </dgm:t>
    </dgm:pt>
    <dgm:pt modelId="{8FD18103-93BA-4A50-B227-531AF74CD6D9}" type="parTrans" cxnId="{86CAF9D8-EC9B-4605-BCA5-870AA5003B65}">
      <dgm:prSet/>
      <dgm:spPr/>
      <dgm:t>
        <a:bodyPr/>
        <a:lstStyle/>
        <a:p>
          <a:endParaRPr lang="en-US"/>
        </a:p>
      </dgm:t>
    </dgm:pt>
    <dgm:pt modelId="{15716B71-C15C-44F6-BD9F-C589AA1F0F67}" type="sibTrans" cxnId="{86CAF9D8-EC9B-4605-BCA5-870AA5003B65}">
      <dgm:prSet/>
      <dgm:spPr/>
      <dgm:t>
        <a:bodyPr/>
        <a:lstStyle/>
        <a:p>
          <a:endParaRPr lang="en-US"/>
        </a:p>
      </dgm:t>
    </dgm:pt>
    <dgm:pt modelId="{3F8E95F6-A15A-48DC-B62E-3D578747D273}">
      <dgm:prSet/>
      <dgm:spPr/>
      <dgm:t>
        <a:bodyPr/>
        <a:lstStyle/>
        <a:p>
          <a:r>
            <a:rPr lang="ko-KR" i="0" baseline="0"/>
            <a:t>공공데이터 포탈 국토교통부 자료</a:t>
          </a:r>
          <a:endParaRPr lang="en-US"/>
        </a:p>
      </dgm:t>
    </dgm:pt>
    <dgm:pt modelId="{F5697C28-F503-4FEB-B7AF-06AE24846F65}" type="parTrans" cxnId="{FE7E77E9-FE7C-48C6-80D8-0888A52D5730}">
      <dgm:prSet/>
      <dgm:spPr/>
      <dgm:t>
        <a:bodyPr/>
        <a:lstStyle/>
        <a:p>
          <a:endParaRPr lang="en-US"/>
        </a:p>
      </dgm:t>
    </dgm:pt>
    <dgm:pt modelId="{9FEDE431-E859-4D77-853A-F1467BCD3C2C}" type="sibTrans" cxnId="{FE7E77E9-FE7C-48C6-80D8-0888A52D5730}">
      <dgm:prSet/>
      <dgm:spPr/>
      <dgm:t>
        <a:bodyPr/>
        <a:lstStyle/>
        <a:p>
          <a:endParaRPr lang="en-US"/>
        </a:p>
      </dgm:t>
    </dgm:pt>
    <dgm:pt modelId="{CDD25E21-6FE8-44EF-B7AE-1CE20B82F6C2}" type="pres">
      <dgm:prSet presAssocID="{5524A016-8DB7-4CA1-841A-FDC3BDB53F9A}" presName="Name0" presStyleCnt="0">
        <dgm:presLayoutVars>
          <dgm:dir/>
          <dgm:animLvl val="lvl"/>
          <dgm:resizeHandles val="exact"/>
        </dgm:presLayoutVars>
      </dgm:prSet>
      <dgm:spPr/>
    </dgm:pt>
    <dgm:pt modelId="{5BD0FF7F-5696-4C10-A3FD-4040AF71527E}" type="pres">
      <dgm:prSet presAssocID="{9FD19201-1B42-470E-B407-FB883FC0DAA1}" presName="linNode" presStyleCnt="0"/>
      <dgm:spPr/>
    </dgm:pt>
    <dgm:pt modelId="{A37D676A-1C0B-4DE6-9EA5-6B3E6416C68D}" type="pres">
      <dgm:prSet presAssocID="{9FD19201-1B42-470E-B407-FB883FC0DA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21696FE-F1B8-47B0-8342-F4AE747BE2D1}" type="pres">
      <dgm:prSet presAssocID="{9FD19201-1B42-470E-B407-FB883FC0DAA1}" presName="descendantText" presStyleLbl="alignAccFollowNode1" presStyleIdx="0" presStyleCnt="2">
        <dgm:presLayoutVars>
          <dgm:bulletEnabled val="1"/>
        </dgm:presLayoutVars>
      </dgm:prSet>
      <dgm:spPr/>
    </dgm:pt>
    <dgm:pt modelId="{1608B107-8724-4AE4-B1B3-52BCD43A3EF1}" type="pres">
      <dgm:prSet presAssocID="{92F0762A-AD0F-4F63-8549-C27E67ECAD4E}" presName="sp" presStyleCnt="0"/>
      <dgm:spPr/>
    </dgm:pt>
    <dgm:pt modelId="{3E010D07-F105-4C2F-9EF2-382AE8E1C712}" type="pres">
      <dgm:prSet presAssocID="{6C9AC8E8-F516-4D34-8F09-221186FDAC88}" presName="linNode" presStyleCnt="0"/>
      <dgm:spPr/>
    </dgm:pt>
    <dgm:pt modelId="{6021D23C-8A64-4F9B-8220-F1E04F437013}" type="pres">
      <dgm:prSet presAssocID="{6C9AC8E8-F516-4D34-8F09-221186FDAC8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6F8EA70-83CC-44EB-96BB-6E93A685101A}" type="pres">
      <dgm:prSet presAssocID="{6C9AC8E8-F516-4D34-8F09-221186FDAC8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CEC2404-F5D4-4AA0-8904-D9AE7F4F4E7D}" srcId="{9FD19201-1B42-470E-B407-FB883FC0DAA1}" destId="{9097BE34-D319-493A-99C4-769224C117DE}" srcOrd="0" destOrd="0" parTransId="{4B64FADE-E54E-4159-AE0C-906D76B53D1A}" sibTransId="{155DD931-B274-4CF6-B4C7-6309AEDEA9BF}"/>
    <dgm:cxn modelId="{C4CC8719-5C04-4435-B4E4-BD8E89D3A60E}" type="presOf" srcId="{0A861519-18A7-44DA-A40C-9AEF3C77110E}" destId="{221696FE-F1B8-47B0-8342-F4AE747BE2D1}" srcOrd="0" destOrd="1" presId="urn:microsoft.com/office/officeart/2005/8/layout/vList5"/>
    <dgm:cxn modelId="{57932224-B6FA-443C-A1C9-3791D15C8290}" type="presOf" srcId="{3F8E95F6-A15A-48DC-B62E-3D578747D273}" destId="{16F8EA70-83CC-44EB-96BB-6E93A685101A}" srcOrd="0" destOrd="1" presId="urn:microsoft.com/office/officeart/2005/8/layout/vList5"/>
    <dgm:cxn modelId="{A9225D37-D81C-488A-B637-491F3E89F019}" type="presOf" srcId="{8102B06F-03BD-47D8-BB9B-FFFE92DD1E88}" destId="{16F8EA70-83CC-44EB-96BB-6E93A685101A}" srcOrd="0" destOrd="0" presId="urn:microsoft.com/office/officeart/2005/8/layout/vList5"/>
    <dgm:cxn modelId="{5F27E53D-AB08-4814-A4AA-F3D598FCA2F5}" type="presOf" srcId="{6C9AC8E8-F516-4D34-8F09-221186FDAC88}" destId="{6021D23C-8A64-4F9B-8220-F1E04F437013}" srcOrd="0" destOrd="0" presId="urn:microsoft.com/office/officeart/2005/8/layout/vList5"/>
    <dgm:cxn modelId="{2B56CB46-DE1D-4568-A0B1-91AEDB84FBE2}" srcId="{9FD19201-1B42-470E-B407-FB883FC0DAA1}" destId="{0A861519-18A7-44DA-A40C-9AEF3C77110E}" srcOrd="1" destOrd="0" parTransId="{84CBCD18-5F86-4F72-B508-4CCC68A7E100}" sibTransId="{B4DA282D-A362-4FA9-ABC3-536B27085DA2}"/>
    <dgm:cxn modelId="{52288974-0CC3-409C-8B41-D99B768544CC}" srcId="{5524A016-8DB7-4CA1-841A-FDC3BDB53F9A}" destId="{9FD19201-1B42-470E-B407-FB883FC0DAA1}" srcOrd="0" destOrd="0" parTransId="{0B2E035A-AB1E-4F72-85E1-39353C290C79}" sibTransId="{92F0762A-AD0F-4F63-8549-C27E67ECAD4E}"/>
    <dgm:cxn modelId="{F407F1A3-1A1A-4D0C-B16B-1DF50482AFA3}" srcId="{5524A016-8DB7-4CA1-841A-FDC3BDB53F9A}" destId="{6C9AC8E8-F516-4D34-8F09-221186FDAC88}" srcOrd="1" destOrd="0" parTransId="{B86D8E7E-9B97-423A-944C-05F3CBEEBF93}" sibTransId="{E0D95F66-8117-463C-A5DF-FBD032A7A61D}"/>
    <dgm:cxn modelId="{605778AF-D817-4034-AC20-6205B3AED40F}" type="presOf" srcId="{5524A016-8DB7-4CA1-841A-FDC3BDB53F9A}" destId="{CDD25E21-6FE8-44EF-B7AE-1CE20B82F6C2}" srcOrd="0" destOrd="0" presId="urn:microsoft.com/office/officeart/2005/8/layout/vList5"/>
    <dgm:cxn modelId="{C765ADB7-564F-4585-B0DF-4C281CE618D7}" type="presOf" srcId="{9FD19201-1B42-470E-B407-FB883FC0DAA1}" destId="{A37D676A-1C0B-4DE6-9EA5-6B3E6416C68D}" srcOrd="0" destOrd="0" presId="urn:microsoft.com/office/officeart/2005/8/layout/vList5"/>
    <dgm:cxn modelId="{86CAF9D8-EC9B-4605-BCA5-870AA5003B65}" srcId="{6C9AC8E8-F516-4D34-8F09-221186FDAC88}" destId="{8102B06F-03BD-47D8-BB9B-FFFE92DD1E88}" srcOrd="0" destOrd="0" parTransId="{8FD18103-93BA-4A50-B227-531AF74CD6D9}" sibTransId="{15716B71-C15C-44F6-BD9F-C589AA1F0F67}"/>
    <dgm:cxn modelId="{FE7E77E9-FE7C-48C6-80D8-0888A52D5730}" srcId="{6C9AC8E8-F516-4D34-8F09-221186FDAC88}" destId="{3F8E95F6-A15A-48DC-B62E-3D578747D273}" srcOrd="1" destOrd="0" parTransId="{F5697C28-F503-4FEB-B7AF-06AE24846F65}" sibTransId="{9FEDE431-E859-4D77-853A-F1467BCD3C2C}"/>
    <dgm:cxn modelId="{C59D39F2-431D-4A33-AAAB-751C5EC1EAFB}" type="presOf" srcId="{9097BE34-D319-493A-99C4-769224C117DE}" destId="{221696FE-F1B8-47B0-8342-F4AE747BE2D1}" srcOrd="0" destOrd="0" presId="urn:microsoft.com/office/officeart/2005/8/layout/vList5"/>
    <dgm:cxn modelId="{D47438AF-D507-4948-ACAE-D4ED229855A7}" type="presParOf" srcId="{CDD25E21-6FE8-44EF-B7AE-1CE20B82F6C2}" destId="{5BD0FF7F-5696-4C10-A3FD-4040AF71527E}" srcOrd="0" destOrd="0" presId="urn:microsoft.com/office/officeart/2005/8/layout/vList5"/>
    <dgm:cxn modelId="{FD1F5F48-15AF-464C-9E37-8FAAB4023D29}" type="presParOf" srcId="{5BD0FF7F-5696-4C10-A3FD-4040AF71527E}" destId="{A37D676A-1C0B-4DE6-9EA5-6B3E6416C68D}" srcOrd="0" destOrd="0" presId="urn:microsoft.com/office/officeart/2005/8/layout/vList5"/>
    <dgm:cxn modelId="{831D8DFE-75B1-4F8B-8E72-F36620321C09}" type="presParOf" srcId="{5BD0FF7F-5696-4C10-A3FD-4040AF71527E}" destId="{221696FE-F1B8-47B0-8342-F4AE747BE2D1}" srcOrd="1" destOrd="0" presId="urn:microsoft.com/office/officeart/2005/8/layout/vList5"/>
    <dgm:cxn modelId="{B8568907-7D09-4C45-8E17-1E74901AFFA1}" type="presParOf" srcId="{CDD25E21-6FE8-44EF-B7AE-1CE20B82F6C2}" destId="{1608B107-8724-4AE4-B1B3-52BCD43A3EF1}" srcOrd="1" destOrd="0" presId="urn:microsoft.com/office/officeart/2005/8/layout/vList5"/>
    <dgm:cxn modelId="{FAC80164-43CC-4764-8155-A27D46FC08A9}" type="presParOf" srcId="{CDD25E21-6FE8-44EF-B7AE-1CE20B82F6C2}" destId="{3E010D07-F105-4C2F-9EF2-382AE8E1C712}" srcOrd="2" destOrd="0" presId="urn:microsoft.com/office/officeart/2005/8/layout/vList5"/>
    <dgm:cxn modelId="{88C71E09-98AB-4F56-BFFA-5164FF4D626E}" type="presParOf" srcId="{3E010D07-F105-4C2F-9EF2-382AE8E1C712}" destId="{6021D23C-8A64-4F9B-8220-F1E04F437013}" srcOrd="0" destOrd="0" presId="urn:microsoft.com/office/officeart/2005/8/layout/vList5"/>
    <dgm:cxn modelId="{9A591716-38CA-4F36-A397-2294E9322542}" type="presParOf" srcId="{3E010D07-F105-4C2F-9EF2-382AE8E1C712}" destId="{16F8EA70-83CC-44EB-96BB-6E93A68510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4399D-A37D-4AA1-B24A-DFAC8E230657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28825A-CCB8-45E9-B4A9-A25258FBC69D}">
      <dgm:prSet/>
      <dgm:spPr/>
      <dgm:t>
        <a:bodyPr/>
        <a:lstStyle/>
        <a:p>
          <a:r>
            <a:rPr lang="en-US" baseline="0"/>
            <a:t>PYTHON</a:t>
          </a:r>
          <a:endParaRPr lang="en-US"/>
        </a:p>
      </dgm:t>
    </dgm:pt>
    <dgm:pt modelId="{60BCF6AD-40AA-45D1-A39F-B636B3B2CD4B}" type="parTrans" cxnId="{9D9595D2-B0BC-421D-830E-12F17B636D4F}">
      <dgm:prSet/>
      <dgm:spPr/>
      <dgm:t>
        <a:bodyPr/>
        <a:lstStyle/>
        <a:p>
          <a:endParaRPr lang="en-US"/>
        </a:p>
      </dgm:t>
    </dgm:pt>
    <dgm:pt modelId="{D9E30697-113E-4695-AA9F-A5520D4999E2}" type="sibTrans" cxnId="{9D9595D2-B0BC-421D-830E-12F17B636D4F}">
      <dgm:prSet/>
      <dgm:spPr/>
      <dgm:t>
        <a:bodyPr/>
        <a:lstStyle/>
        <a:p>
          <a:endParaRPr lang="en-US"/>
        </a:p>
      </dgm:t>
    </dgm:pt>
    <dgm:pt modelId="{5487363A-C82B-4506-92E7-196A6BA12AC2}">
      <dgm:prSet custT="1"/>
      <dgm:spPr/>
      <dgm:t>
        <a:bodyPr/>
        <a:lstStyle/>
        <a:p>
          <a:r>
            <a:rPr lang="en-US" sz="1800" i="0" baseline="0" dirty="0"/>
            <a:t>PANDAS</a:t>
          </a:r>
          <a:r>
            <a:rPr lang="ko-KR" sz="1800" i="0" baseline="0" dirty="0"/>
            <a:t>와 같은 집합 데이터를 처리하기 좋은 라이브러리들이 많이 존재</a:t>
          </a:r>
          <a:endParaRPr lang="en-US" sz="1800" dirty="0"/>
        </a:p>
      </dgm:t>
    </dgm:pt>
    <dgm:pt modelId="{6E618EF2-A1F8-44A7-80EE-1FF357D33BB2}" type="parTrans" cxnId="{D5D34C08-1C95-40F2-BC86-D9E67301994B}">
      <dgm:prSet/>
      <dgm:spPr/>
      <dgm:t>
        <a:bodyPr/>
        <a:lstStyle/>
        <a:p>
          <a:endParaRPr lang="en-US"/>
        </a:p>
      </dgm:t>
    </dgm:pt>
    <dgm:pt modelId="{B876AD94-8889-40BB-9E8D-3573BA49E0D4}" type="sibTrans" cxnId="{D5D34C08-1C95-40F2-BC86-D9E67301994B}">
      <dgm:prSet/>
      <dgm:spPr/>
      <dgm:t>
        <a:bodyPr/>
        <a:lstStyle/>
        <a:p>
          <a:endParaRPr lang="en-US"/>
        </a:p>
      </dgm:t>
    </dgm:pt>
    <dgm:pt modelId="{491A9432-A8B1-4C09-BCD5-D9A64D6AE50D}">
      <dgm:prSet custT="1"/>
      <dgm:spPr/>
      <dgm:t>
        <a:bodyPr/>
        <a:lstStyle/>
        <a:p>
          <a:r>
            <a:rPr lang="en-US" sz="1800" i="0" baseline="0" dirty="0"/>
            <a:t>MATPLOTLIB</a:t>
          </a:r>
          <a:r>
            <a:rPr lang="ko-KR" sz="1800" i="0" baseline="0" dirty="0"/>
            <a:t>와 같은 시각화 하기 좋은 라이브러리들이 많이 존재</a:t>
          </a:r>
          <a:endParaRPr lang="en-US" sz="1800" dirty="0"/>
        </a:p>
      </dgm:t>
    </dgm:pt>
    <dgm:pt modelId="{5472AF47-23AD-4330-A4C6-CBC48531C8D5}" type="parTrans" cxnId="{DC057F1A-FFA7-49D9-BC67-22354FBD3E4D}">
      <dgm:prSet/>
      <dgm:spPr/>
      <dgm:t>
        <a:bodyPr/>
        <a:lstStyle/>
        <a:p>
          <a:endParaRPr lang="en-US"/>
        </a:p>
      </dgm:t>
    </dgm:pt>
    <dgm:pt modelId="{41820713-C0E7-4837-8B71-EA921E251051}" type="sibTrans" cxnId="{DC057F1A-FFA7-49D9-BC67-22354FBD3E4D}">
      <dgm:prSet/>
      <dgm:spPr/>
      <dgm:t>
        <a:bodyPr/>
        <a:lstStyle/>
        <a:p>
          <a:endParaRPr lang="en-US"/>
        </a:p>
      </dgm:t>
    </dgm:pt>
    <dgm:pt modelId="{C3D4ABC4-220E-417B-9B4C-833AA3EA8A73}">
      <dgm:prSet/>
      <dgm:spPr/>
      <dgm:t>
        <a:bodyPr/>
        <a:lstStyle/>
        <a:p>
          <a:r>
            <a:rPr lang="en-US" baseline="0"/>
            <a:t>SQLITE</a:t>
          </a:r>
          <a:endParaRPr lang="en-US"/>
        </a:p>
      </dgm:t>
    </dgm:pt>
    <dgm:pt modelId="{DEF1BD09-B736-44CD-9D30-920D23868AEB}" type="parTrans" cxnId="{CD2840C5-5BD3-4C39-B2AC-18082D8065BF}">
      <dgm:prSet/>
      <dgm:spPr/>
      <dgm:t>
        <a:bodyPr/>
        <a:lstStyle/>
        <a:p>
          <a:endParaRPr lang="en-US"/>
        </a:p>
      </dgm:t>
    </dgm:pt>
    <dgm:pt modelId="{4396574A-8E8E-4198-9DE6-20F79432DD93}" type="sibTrans" cxnId="{CD2840C5-5BD3-4C39-B2AC-18082D8065BF}">
      <dgm:prSet/>
      <dgm:spPr/>
      <dgm:t>
        <a:bodyPr/>
        <a:lstStyle/>
        <a:p>
          <a:endParaRPr lang="en-US"/>
        </a:p>
      </dgm:t>
    </dgm:pt>
    <dgm:pt modelId="{9788BC7A-EA56-4D9D-9FF6-20328233ADBF}">
      <dgm:prSet/>
      <dgm:spPr/>
      <dgm:t>
        <a:bodyPr/>
        <a:lstStyle/>
        <a:p>
          <a:r>
            <a:rPr lang="ko-KR" altLang="en-US" i="0" baseline="0" dirty="0"/>
            <a:t>별도의 </a:t>
          </a:r>
          <a:r>
            <a:rPr lang="en-US" altLang="ko-KR" i="0" baseline="0" dirty="0"/>
            <a:t>DB </a:t>
          </a:r>
          <a:r>
            <a:rPr lang="ko-KR" altLang="en-US" i="0" baseline="0" dirty="0"/>
            <a:t>서버가 필요 없이 </a:t>
          </a:r>
          <a:r>
            <a:rPr lang="en-US" altLang="ko-KR" i="0" baseline="0" dirty="0"/>
            <a:t>DB</a:t>
          </a:r>
          <a:r>
            <a:rPr lang="ko-KR" altLang="en-US" i="0" baseline="0" dirty="0"/>
            <a:t>파일에 기초</a:t>
          </a:r>
          <a:endParaRPr lang="en-US" altLang="ko-KR" i="0" baseline="0" dirty="0"/>
        </a:p>
        <a:p>
          <a:r>
            <a:rPr lang="ko-KR" altLang="en-US" i="0" baseline="0" dirty="0"/>
            <a:t>전처리한 데이터를 저장</a:t>
          </a:r>
          <a:r>
            <a:rPr lang="en-US" altLang="ko-KR" i="0" baseline="0" dirty="0"/>
            <a:t>, </a:t>
          </a:r>
          <a:r>
            <a:rPr lang="ko-KR" altLang="en-US" i="0" baseline="0" dirty="0"/>
            <a:t>재사용</a:t>
          </a:r>
          <a:endParaRPr lang="en-US" dirty="0"/>
        </a:p>
      </dgm:t>
    </dgm:pt>
    <dgm:pt modelId="{DF298C78-11FD-4132-8638-0F6726F468A2}" type="parTrans" cxnId="{8454EB6E-F146-4826-A0F9-EF975312588A}">
      <dgm:prSet/>
      <dgm:spPr/>
      <dgm:t>
        <a:bodyPr/>
        <a:lstStyle/>
        <a:p>
          <a:endParaRPr lang="en-US"/>
        </a:p>
      </dgm:t>
    </dgm:pt>
    <dgm:pt modelId="{B6DB8645-5269-4410-ADD5-4C7E78550D3A}" type="sibTrans" cxnId="{8454EB6E-F146-4826-A0F9-EF975312588A}">
      <dgm:prSet/>
      <dgm:spPr/>
      <dgm:t>
        <a:bodyPr/>
        <a:lstStyle/>
        <a:p>
          <a:endParaRPr lang="en-US"/>
        </a:p>
      </dgm:t>
    </dgm:pt>
    <dgm:pt modelId="{0C2C48B3-B376-450B-BFAD-FCCE7A59A293}" type="pres">
      <dgm:prSet presAssocID="{D794399D-A37D-4AA1-B24A-DFAC8E230657}" presName="Name0" presStyleCnt="0">
        <dgm:presLayoutVars>
          <dgm:dir/>
          <dgm:animLvl val="lvl"/>
          <dgm:resizeHandles val="exact"/>
        </dgm:presLayoutVars>
      </dgm:prSet>
      <dgm:spPr/>
    </dgm:pt>
    <dgm:pt modelId="{53DA4D49-9546-47AA-AAB7-DD09809C0DFD}" type="pres">
      <dgm:prSet presAssocID="{FC28825A-CCB8-45E9-B4A9-A25258FBC69D}" presName="composite" presStyleCnt="0"/>
      <dgm:spPr/>
    </dgm:pt>
    <dgm:pt modelId="{322B10C0-1C48-4F5A-9F5D-548FCB1A4A03}" type="pres">
      <dgm:prSet presAssocID="{FC28825A-CCB8-45E9-B4A9-A25258FBC69D}" presName="parTx" presStyleLbl="alignNode1" presStyleIdx="0" presStyleCnt="2">
        <dgm:presLayoutVars>
          <dgm:chMax val="0"/>
          <dgm:chPref val="0"/>
        </dgm:presLayoutVars>
      </dgm:prSet>
      <dgm:spPr/>
    </dgm:pt>
    <dgm:pt modelId="{847ECE31-054E-4151-8732-D59F250B996F}" type="pres">
      <dgm:prSet presAssocID="{FC28825A-CCB8-45E9-B4A9-A25258FBC69D}" presName="desTx" presStyleLbl="alignAccFollowNode1" presStyleIdx="0" presStyleCnt="2">
        <dgm:presLayoutVars/>
      </dgm:prSet>
      <dgm:spPr/>
    </dgm:pt>
    <dgm:pt modelId="{F697D181-808F-47CB-9568-065D246BDA1A}" type="pres">
      <dgm:prSet presAssocID="{D9E30697-113E-4695-AA9F-A5520D4999E2}" presName="space" presStyleCnt="0"/>
      <dgm:spPr/>
    </dgm:pt>
    <dgm:pt modelId="{692CADF5-CF41-4CE8-887D-751B87B8B64A}" type="pres">
      <dgm:prSet presAssocID="{C3D4ABC4-220E-417B-9B4C-833AA3EA8A73}" presName="composite" presStyleCnt="0"/>
      <dgm:spPr/>
    </dgm:pt>
    <dgm:pt modelId="{63E5262A-6143-4450-ADC0-D335CAB953AE}" type="pres">
      <dgm:prSet presAssocID="{C3D4ABC4-220E-417B-9B4C-833AA3EA8A73}" presName="parTx" presStyleLbl="alignNode1" presStyleIdx="1" presStyleCnt="2">
        <dgm:presLayoutVars>
          <dgm:chMax val="0"/>
          <dgm:chPref val="0"/>
        </dgm:presLayoutVars>
      </dgm:prSet>
      <dgm:spPr/>
    </dgm:pt>
    <dgm:pt modelId="{A1517DC7-730C-46F4-B7FA-4B7454652BDB}" type="pres">
      <dgm:prSet presAssocID="{C3D4ABC4-220E-417B-9B4C-833AA3EA8A73}" presName="desTx" presStyleLbl="alignAccFollowNode1" presStyleIdx="1" presStyleCnt="2">
        <dgm:presLayoutVars/>
      </dgm:prSet>
      <dgm:spPr/>
    </dgm:pt>
  </dgm:ptLst>
  <dgm:cxnLst>
    <dgm:cxn modelId="{34A76300-45C6-45FE-BE22-212A8010B109}" type="presOf" srcId="{FC28825A-CCB8-45E9-B4A9-A25258FBC69D}" destId="{322B10C0-1C48-4F5A-9F5D-548FCB1A4A03}" srcOrd="0" destOrd="0" presId="urn:microsoft.com/office/officeart/2016/7/layout/ChevronBlockProcess"/>
    <dgm:cxn modelId="{D5D34C08-1C95-40F2-BC86-D9E67301994B}" srcId="{FC28825A-CCB8-45E9-B4A9-A25258FBC69D}" destId="{5487363A-C82B-4506-92E7-196A6BA12AC2}" srcOrd="0" destOrd="0" parTransId="{6E618EF2-A1F8-44A7-80EE-1FF357D33BB2}" sibTransId="{B876AD94-8889-40BB-9E8D-3573BA49E0D4}"/>
    <dgm:cxn modelId="{DC057F1A-FFA7-49D9-BC67-22354FBD3E4D}" srcId="{FC28825A-CCB8-45E9-B4A9-A25258FBC69D}" destId="{491A9432-A8B1-4C09-BCD5-D9A64D6AE50D}" srcOrd="1" destOrd="0" parTransId="{5472AF47-23AD-4330-A4C6-CBC48531C8D5}" sibTransId="{41820713-C0E7-4837-8B71-EA921E251051}"/>
    <dgm:cxn modelId="{FD5B9766-6F86-4FDA-84A1-02BA69E8C786}" type="presOf" srcId="{491A9432-A8B1-4C09-BCD5-D9A64D6AE50D}" destId="{847ECE31-054E-4151-8732-D59F250B996F}" srcOrd="0" destOrd="1" presId="urn:microsoft.com/office/officeart/2016/7/layout/ChevronBlockProcess"/>
    <dgm:cxn modelId="{8454EB6E-F146-4826-A0F9-EF975312588A}" srcId="{C3D4ABC4-220E-417B-9B4C-833AA3EA8A73}" destId="{9788BC7A-EA56-4D9D-9FF6-20328233ADBF}" srcOrd="0" destOrd="0" parTransId="{DF298C78-11FD-4132-8638-0F6726F468A2}" sibTransId="{B6DB8645-5269-4410-ADD5-4C7E78550D3A}"/>
    <dgm:cxn modelId="{84644A75-0C65-4DF9-AEF1-C929E889E780}" type="presOf" srcId="{5487363A-C82B-4506-92E7-196A6BA12AC2}" destId="{847ECE31-054E-4151-8732-D59F250B996F}" srcOrd="0" destOrd="0" presId="urn:microsoft.com/office/officeart/2016/7/layout/ChevronBlockProcess"/>
    <dgm:cxn modelId="{48E77BA2-C699-4071-B7EA-3C4BFF6F90BE}" type="presOf" srcId="{D794399D-A37D-4AA1-B24A-DFAC8E230657}" destId="{0C2C48B3-B376-450B-BFAD-FCCE7A59A293}" srcOrd="0" destOrd="0" presId="urn:microsoft.com/office/officeart/2016/7/layout/ChevronBlockProcess"/>
    <dgm:cxn modelId="{CD2840C5-5BD3-4C39-B2AC-18082D8065BF}" srcId="{D794399D-A37D-4AA1-B24A-DFAC8E230657}" destId="{C3D4ABC4-220E-417B-9B4C-833AA3EA8A73}" srcOrd="1" destOrd="0" parTransId="{DEF1BD09-B736-44CD-9D30-920D23868AEB}" sibTransId="{4396574A-8E8E-4198-9DE6-20F79432DD93}"/>
    <dgm:cxn modelId="{9D9595D2-B0BC-421D-830E-12F17B636D4F}" srcId="{D794399D-A37D-4AA1-B24A-DFAC8E230657}" destId="{FC28825A-CCB8-45E9-B4A9-A25258FBC69D}" srcOrd="0" destOrd="0" parTransId="{60BCF6AD-40AA-45D1-A39F-B636B3B2CD4B}" sibTransId="{D9E30697-113E-4695-AA9F-A5520D4999E2}"/>
    <dgm:cxn modelId="{758377E4-02F8-43AC-A309-A07FFF83877E}" type="presOf" srcId="{9788BC7A-EA56-4D9D-9FF6-20328233ADBF}" destId="{A1517DC7-730C-46F4-B7FA-4B7454652BDB}" srcOrd="0" destOrd="0" presId="urn:microsoft.com/office/officeart/2016/7/layout/ChevronBlockProcess"/>
    <dgm:cxn modelId="{C09025F3-5530-46FF-8651-796BD73A58B3}" type="presOf" srcId="{C3D4ABC4-220E-417B-9B4C-833AA3EA8A73}" destId="{63E5262A-6143-4450-ADC0-D335CAB953AE}" srcOrd="0" destOrd="0" presId="urn:microsoft.com/office/officeart/2016/7/layout/ChevronBlockProcess"/>
    <dgm:cxn modelId="{C41E6CE9-7C76-4EFE-81F8-F4DD07ABA36A}" type="presParOf" srcId="{0C2C48B3-B376-450B-BFAD-FCCE7A59A293}" destId="{53DA4D49-9546-47AA-AAB7-DD09809C0DFD}" srcOrd="0" destOrd="0" presId="urn:microsoft.com/office/officeart/2016/7/layout/ChevronBlockProcess"/>
    <dgm:cxn modelId="{A486BE26-7964-4BA0-BF43-02D6EF6BB249}" type="presParOf" srcId="{53DA4D49-9546-47AA-AAB7-DD09809C0DFD}" destId="{322B10C0-1C48-4F5A-9F5D-548FCB1A4A03}" srcOrd="0" destOrd="0" presId="urn:microsoft.com/office/officeart/2016/7/layout/ChevronBlockProcess"/>
    <dgm:cxn modelId="{FF8CE900-FB85-481B-B540-933F1B248001}" type="presParOf" srcId="{53DA4D49-9546-47AA-AAB7-DD09809C0DFD}" destId="{847ECE31-054E-4151-8732-D59F250B996F}" srcOrd="1" destOrd="0" presId="urn:microsoft.com/office/officeart/2016/7/layout/ChevronBlockProcess"/>
    <dgm:cxn modelId="{9B9B5C89-D9B2-439C-BF93-C521DE068CC9}" type="presParOf" srcId="{0C2C48B3-B376-450B-BFAD-FCCE7A59A293}" destId="{F697D181-808F-47CB-9568-065D246BDA1A}" srcOrd="1" destOrd="0" presId="urn:microsoft.com/office/officeart/2016/7/layout/ChevronBlockProcess"/>
    <dgm:cxn modelId="{467D6F07-C6F8-4B0D-A56E-38E00932FED4}" type="presParOf" srcId="{0C2C48B3-B376-450B-BFAD-FCCE7A59A293}" destId="{692CADF5-CF41-4CE8-887D-751B87B8B64A}" srcOrd="2" destOrd="0" presId="urn:microsoft.com/office/officeart/2016/7/layout/ChevronBlockProcess"/>
    <dgm:cxn modelId="{DC518113-E94C-402A-A8F9-EE15D57AF3F4}" type="presParOf" srcId="{692CADF5-CF41-4CE8-887D-751B87B8B64A}" destId="{63E5262A-6143-4450-ADC0-D335CAB953AE}" srcOrd="0" destOrd="0" presId="urn:microsoft.com/office/officeart/2016/7/layout/ChevronBlockProcess"/>
    <dgm:cxn modelId="{4858ECB8-7FA3-43D9-B917-900BFC953DC2}" type="presParOf" srcId="{692CADF5-CF41-4CE8-887D-751B87B8B64A}" destId="{A1517DC7-730C-46F4-B7FA-4B7454652BD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696FE-F1B8-47B0-8342-F4AE747BE2D1}">
      <dsp:nvSpPr>
        <dsp:cNvPr id="0" name=""/>
        <dsp:cNvSpPr/>
      </dsp:nvSpPr>
      <dsp:spPr>
        <a:xfrm rot="5400000">
          <a:off x="3501414" y="-1103033"/>
          <a:ext cx="1397585" cy="3953136"/>
        </a:xfrm>
        <a:prstGeom prst="round2SameRect">
          <a:avLst/>
        </a:prstGeom>
        <a:solidFill>
          <a:srgbClr val="9AFC64">
            <a:alpha val="89804"/>
          </a:srgbClr>
        </a:solidFill>
        <a:ln w="34925" cap="flat" cmpd="sng" algn="in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0" kern="1200" baseline="0"/>
            <a:t>CSV</a:t>
          </a:r>
          <a:r>
            <a:rPr lang="ko-KR" sz="1900" i="0" kern="1200" baseline="0"/>
            <a:t>파일 타입으로 제공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i="0" kern="1200" baseline="0"/>
            <a:t>공공데이터 포탈 국토교통부 자료</a:t>
          </a:r>
          <a:endParaRPr lang="en-US" sz="1900" kern="1200"/>
        </a:p>
      </dsp:txBody>
      <dsp:txXfrm rot="-5400000">
        <a:off x="2223639" y="242966"/>
        <a:ext cx="3884912" cy="1261137"/>
      </dsp:txXfrm>
    </dsp:sp>
    <dsp:sp modelId="{A37D676A-1C0B-4DE6-9EA5-6B3E6416C68D}">
      <dsp:nvSpPr>
        <dsp:cNvPr id="0" name=""/>
        <dsp:cNvSpPr/>
      </dsp:nvSpPr>
      <dsp:spPr>
        <a:xfrm>
          <a:off x="0" y="43"/>
          <a:ext cx="2223639" cy="1746981"/>
        </a:xfrm>
        <a:prstGeom prst="roundRect">
          <a:avLst/>
        </a:prstGeom>
        <a:solidFill>
          <a:srgbClr val="92D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baseline="0"/>
            <a:t>버스 정류소 조회 서비스</a:t>
          </a:r>
          <a:endParaRPr lang="en-US" sz="2700" kern="1200"/>
        </a:p>
      </dsp:txBody>
      <dsp:txXfrm>
        <a:off x="85281" y="85324"/>
        <a:ext cx="2053077" cy="1576419"/>
      </dsp:txXfrm>
    </dsp:sp>
    <dsp:sp modelId="{16F8EA70-83CC-44EB-96BB-6E93A685101A}">
      <dsp:nvSpPr>
        <dsp:cNvPr id="0" name=""/>
        <dsp:cNvSpPr/>
      </dsp:nvSpPr>
      <dsp:spPr>
        <a:xfrm rot="5400000">
          <a:off x="3501414" y="731297"/>
          <a:ext cx="1397585" cy="39531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0" kern="1200" baseline="0"/>
            <a:t>REST</a:t>
          </a:r>
          <a:r>
            <a:rPr lang="ko-KR" sz="1900" i="0" kern="1200" baseline="0"/>
            <a:t> </a:t>
          </a:r>
          <a:r>
            <a:rPr lang="en-US" sz="1900" i="0" kern="1200" baseline="0"/>
            <a:t>API</a:t>
          </a:r>
          <a:r>
            <a:rPr lang="ko-KR" sz="1900" i="0" kern="1200" baseline="0"/>
            <a:t>를 통해 </a:t>
          </a:r>
          <a:r>
            <a:rPr lang="en-US" sz="1900" i="0" kern="1200" baseline="0"/>
            <a:t>XML</a:t>
          </a:r>
          <a:r>
            <a:rPr lang="ko-KR" sz="1900" i="0" kern="1200" baseline="0"/>
            <a:t>형태로 수집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i="0" kern="1200" baseline="0"/>
            <a:t>공공데이터 포탈 국토교통부 자료</a:t>
          </a:r>
          <a:endParaRPr lang="en-US" sz="1900" kern="1200"/>
        </a:p>
      </dsp:txBody>
      <dsp:txXfrm rot="-5400000">
        <a:off x="2223639" y="2077296"/>
        <a:ext cx="3884912" cy="1261137"/>
      </dsp:txXfrm>
    </dsp:sp>
    <dsp:sp modelId="{6021D23C-8A64-4F9B-8220-F1E04F437013}">
      <dsp:nvSpPr>
        <dsp:cNvPr id="0" name=""/>
        <dsp:cNvSpPr/>
      </dsp:nvSpPr>
      <dsp:spPr>
        <a:xfrm>
          <a:off x="0" y="1834374"/>
          <a:ext cx="2223639" cy="174698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baseline="0" dirty="0"/>
            <a:t>버스 노선 정보 조회 서비스</a:t>
          </a:r>
          <a:endParaRPr lang="en-US" sz="2700" kern="1200" dirty="0"/>
        </a:p>
      </dsp:txBody>
      <dsp:txXfrm>
        <a:off x="85281" y="1919655"/>
        <a:ext cx="2053077" cy="1576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B10C0-1C48-4F5A-9F5D-548FCB1A4A03}">
      <dsp:nvSpPr>
        <dsp:cNvPr id="0" name=""/>
        <dsp:cNvSpPr/>
      </dsp:nvSpPr>
      <dsp:spPr>
        <a:xfrm>
          <a:off x="6390" y="0"/>
          <a:ext cx="3097424" cy="92922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734" tIns="114734" rIns="114734" bIns="11473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PYTHON</a:t>
          </a:r>
          <a:endParaRPr lang="en-US" sz="2800" kern="1200"/>
        </a:p>
      </dsp:txBody>
      <dsp:txXfrm>
        <a:off x="285158" y="0"/>
        <a:ext cx="2539888" cy="929227"/>
      </dsp:txXfrm>
    </dsp:sp>
    <dsp:sp modelId="{847ECE31-054E-4151-8732-D59F250B996F}">
      <dsp:nvSpPr>
        <dsp:cNvPr id="0" name=""/>
        <dsp:cNvSpPr/>
      </dsp:nvSpPr>
      <dsp:spPr>
        <a:xfrm>
          <a:off x="6390" y="929227"/>
          <a:ext cx="2818656" cy="26521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36" tIns="222736" rIns="222736" bIns="44547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/>
            <a:t>PANDAS</a:t>
          </a:r>
          <a:r>
            <a:rPr lang="ko-KR" sz="1800" i="0" kern="1200" baseline="0" dirty="0"/>
            <a:t>와 같은 집합 데이터를 처리하기 좋은 라이브러리들이 많이 존재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/>
            <a:t>MATPLOTLIB</a:t>
          </a:r>
          <a:r>
            <a:rPr lang="ko-KR" sz="1800" i="0" kern="1200" baseline="0" dirty="0"/>
            <a:t>와 같은 시각화 하기 좋은 라이브러리들이 많이 존재</a:t>
          </a:r>
          <a:endParaRPr lang="en-US" sz="1800" kern="1200" dirty="0"/>
        </a:p>
      </dsp:txBody>
      <dsp:txXfrm>
        <a:off x="6390" y="929227"/>
        <a:ext cx="2818656" cy="2652172"/>
      </dsp:txXfrm>
    </dsp:sp>
    <dsp:sp modelId="{63E5262A-6143-4450-ADC0-D335CAB953AE}">
      <dsp:nvSpPr>
        <dsp:cNvPr id="0" name=""/>
        <dsp:cNvSpPr/>
      </dsp:nvSpPr>
      <dsp:spPr>
        <a:xfrm>
          <a:off x="3072961" y="0"/>
          <a:ext cx="3097424" cy="92922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734" tIns="114734" rIns="114734" bIns="11473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SQLITE</a:t>
          </a:r>
          <a:endParaRPr lang="en-US" sz="2800" kern="1200"/>
        </a:p>
      </dsp:txBody>
      <dsp:txXfrm>
        <a:off x="3351729" y="0"/>
        <a:ext cx="2539888" cy="929227"/>
      </dsp:txXfrm>
    </dsp:sp>
    <dsp:sp modelId="{A1517DC7-730C-46F4-B7FA-4B7454652BDB}">
      <dsp:nvSpPr>
        <dsp:cNvPr id="0" name=""/>
        <dsp:cNvSpPr/>
      </dsp:nvSpPr>
      <dsp:spPr>
        <a:xfrm>
          <a:off x="3072961" y="929227"/>
          <a:ext cx="2818656" cy="2652172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36" tIns="222736" rIns="222736" bIns="44547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i="0" kern="1200" baseline="0" dirty="0"/>
            <a:t>별도의 </a:t>
          </a:r>
          <a:r>
            <a:rPr lang="en-US" altLang="ko-KR" sz="2000" i="0" kern="1200" baseline="0" dirty="0"/>
            <a:t>DB </a:t>
          </a:r>
          <a:r>
            <a:rPr lang="ko-KR" altLang="en-US" sz="2000" i="0" kern="1200" baseline="0" dirty="0"/>
            <a:t>서버가 필요 없이 </a:t>
          </a:r>
          <a:r>
            <a:rPr lang="en-US" altLang="ko-KR" sz="2000" i="0" kern="1200" baseline="0" dirty="0"/>
            <a:t>DB</a:t>
          </a:r>
          <a:r>
            <a:rPr lang="ko-KR" altLang="en-US" sz="2000" i="0" kern="1200" baseline="0" dirty="0"/>
            <a:t>파일에 기초</a:t>
          </a:r>
          <a:endParaRPr lang="en-US" altLang="ko-KR" sz="2000" i="0" kern="1200" baseline="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i="0" kern="1200" baseline="0" dirty="0"/>
            <a:t>전처리한 데이터를 저장</a:t>
          </a:r>
          <a:r>
            <a:rPr lang="en-US" altLang="ko-KR" sz="2000" i="0" kern="1200" baseline="0" dirty="0"/>
            <a:t>, </a:t>
          </a:r>
          <a:r>
            <a:rPr lang="ko-KR" altLang="en-US" sz="2000" i="0" kern="1200" baseline="0" dirty="0"/>
            <a:t>재사용</a:t>
          </a:r>
          <a:endParaRPr lang="en-US" sz="2000" kern="1200" dirty="0"/>
        </a:p>
      </dsp:txBody>
      <dsp:txXfrm>
        <a:off x="3072961" y="929227"/>
        <a:ext cx="2818656" cy="265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7D487-B212-4777-A78B-4F7970DF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INTRODUCTION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4AE44-A8B9-4B74-B46D-3BBDF3FC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E6ED-BA88-4437-9590-17F7A768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>
                <a:latin typeface="휴먼엑스포" panose="02030504000101010101" pitchFamily="18" charset="-127"/>
                <a:ea typeface="휴먼엑스포" panose="02030504000101010101" pitchFamily="18" charset="-127"/>
              </a:rPr>
              <a:t>출발 장소와 도착장소를 지정하여 길 찾기를 도와주는 어플은 많다</a:t>
            </a:r>
            <a:endParaRPr lang="en-US" altLang="ko-KR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>
                <a:latin typeface="휴먼엑스포" panose="02030504000101010101" pitchFamily="18" charset="-127"/>
                <a:ea typeface="휴먼엑스포" panose="02030504000101010101" pitchFamily="18" charset="-127"/>
              </a:rPr>
              <a:t>합리적인 모임 장소를 제공해주지는 않는다</a:t>
            </a:r>
            <a:endParaRPr lang="en-US" altLang="ko-KR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서울시의 버스 정보를 활용하여 합리적인 모임 장소를 찾아보자</a:t>
            </a:r>
            <a:endParaRPr lang="en-US" altLang="ko-KR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4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 DEFINITION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다수의 인원 모두에게 같은 거리만큼 떨어진 장소는 없을까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전체 그룹의 총 이동 거리가 가장 짧은 곳은 어디일까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사람들이 자주 모이는 교통의 중심지가 특정 장소에 치우치지 않았을까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MODELING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b="1" i="1"/>
              <a:t>NODE</a:t>
            </a:r>
            <a:r>
              <a:rPr lang="en-US" altLang="ko-KR" dirty="0"/>
              <a:t> 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 시내의 버스 정류소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b="1" i="1"/>
              <a:t>EDGE</a:t>
            </a:r>
            <a:r>
              <a:rPr lang="en-US" altLang="ko-KR" dirty="0"/>
              <a:t> 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버스 정류소를 이어주는 노선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b="1" i="1"/>
              <a:t>WEIGHT</a:t>
            </a:r>
            <a:r>
              <a:rPr lang="en-US" altLang="ko-KR" dirty="0"/>
              <a:t> 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정류소까지의 직선 거리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버스 정류소를 이어주는 노선 수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b="1" i="1"/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2E40A9-6ADD-469D-A45E-7CA8D5E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DATASET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08D11-4DA3-418A-94D5-1CD4580E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595F0D5-4BEA-4C65-B5B8-080A5BBCE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90708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6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03D63C-3A4C-49D5-B158-C53267B0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DEVELOPMENT SETTINGS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526A9-3FDD-4FA7-BAE8-2518D7C7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3A1305D-04EE-4EF1-8393-D80CEF176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40818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397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EXPANDABILITY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중심성을 이용하여 버스 노선도 재정비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다양한 장소를 방문하기 위해 자주가는 정류소에 가중치 도입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상권이 생길 가능성 있는 장소 찾기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실시간 교통량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정류소 주변 점포 수 등의 추가 데이터 활용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173</TotalTime>
  <Words>191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휴먼엑스포</vt:lpstr>
      <vt:lpstr>Arial Black</vt:lpstr>
      <vt:lpstr>Franklin Gothic Book</vt:lpstr>
      <vt:lpstr>자르기</vt:lpstr>
      <vt:lpstr>SEOUL BUS</vt:lpstr>
      <vt:lpstr>INTRODUCTION</vt:lpstr>
      <vt:lpstr>PROBLEM DEFINITION</vt:lpstr>
      <vt:lpstr>MODELING</vt:lpstr>
      <vt:lpstr>DATASET</vt:lpstr>
      <vt:lpstr>DEVELOPMENT SETTINGS</vt:lpstr>
      <vt:lpstr>EXPANDABILITY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Kim Sang Heon</dc:creator>
  <cp:lastModifiedBy>김 상헌</cp:lastModifiedBy>
  <cp:revision>11</cp:revision>
  <dcterms:created xsi:type="dcterms:W3CDTF">2018-09-06T06:14:59Z</dcterms:created>
  <dcterms:modified xsi:type="dcterms:W3CDTF">2018-09-09T17:00:24Z</dcterms:modified>
</cp:coreProperties>
</file>