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SEOUL</a:t>
            </a:r>
            <a:r>
              <a:rPr lang="ko-KR" altLang="en-US" dirty="0"/>
              <a:t> </a:t>
            </a:r>
            <a:r>
              <a:rPr lang="en-US" altLang="ko-KR" dirty="0"/>
              <a:t>BUS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DESIGN OF DATA STRUCTURE</a:t>
            </a:r>
          </a:p>
          <a:p>
            <a:r>
              <a:rPr lang="en-US" altLang="ko-KR" dirty="0"/>
              <a:t>20145523</a:t>
            </a:r>
          </a:p>
          <a:p>
            <a:r>
              <a:rPr lang="en-US" altLang="ko-KR" dirty="0"/>
              <a:t>KIM SANGHEON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D487-B212-4777-A78B-4F7970DF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Black" panose="020B0A04020102020204" pitchFamily="34" charset="0"/>
              </a:rPr>
              <a:t>INTRODUCTION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E6ED-BA88-4437-9590-17F7A768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출발 장소와 도착장소를 지정하여 길 찾기를 도와주는 어플은 많다</a:t>
            </a:r>
            <a:endParaRPr lang="en-US" altLang="ko-KR" dirty="0"/>
          </a:p>
          <a:p>
            <a:r>
              <a:rPr lang="ko-KR" altLang="en-US" dirty="0"/>
              <a:t>합리적인 모임 장소를 제공해주지는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서울시의 버스 정보를 활용하여 합리적인 모임 장소를 찾아보자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40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 DEFINITION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다수의 인원 모두에게 같은 거리만큼 떨어진 장소는 없을까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전체 그룹의 총 이동 거리가 가장 짧은 곳은 어디일까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사람들이 자주 모이는 교통의 중심지가 특정 장소에 치우치지 않았을까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Black" panose="020B0A04020102020204" pitchFamily="34" charset="0"/>
              </a:rPr>
              <a:t>MODELING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NODE</a:t>
            </a:r>
            <a:r>
              <a:rPr lang="en-US" altLang="ko-KR" dirty="0"/>
              <a:t> : </a:t>
            </a:r>
            <a:r>
              <a:rPr lang="ko-KR" altLang="en-US" dirty="0"/>
              <a:t>서울 시내의 버스 정류소</a:t>
            </a:r>
            <a:endParaRPr lang="en-US" altLang="ko-KR" dirty="0"/>
          </a:p>
          <a:p>
            <a:r>
              <a:rPr lang="en-US" altLang="ko-KR" b="1" i="1" dirty="0"/>
              <a:t>EDGE</a:t>
            </a:r>
            <a:r>
              <a:rPr lang="en-US" altLang="ko-KR" dirty="0"/>
              <a:t> : </a:t>
            </a:r>
            <a:r>
              <a:rPr lang="ko-KR" altLang="en-US" dirty="0"/>
              <a:t>각 버스 정류소를 이어주는 노선</a:t>
            </a:r>
            <a:endParaRPr lang="en-US" altLang="ko-KR" dirty="0"/>
          </a:p>
          <a:p>
            <a:r>
              <a:rPr lang="en-US" altLang="ko-KR" b="1" i="1" dirty="0"/>
              <a:t>WEIGHT</a:t>
            </a:r>
            <a:r>
              <a:rPr lang="en-US" altLang="ko-KR" dirty="0"/>
              <a:t> : </a:t>
            </a:r>
            <a:r>
              <a:rPr lang="ko-KR" altLang="en-US" dirty="0"/>
              <a:t>정류소까지의 직선 거리</a:t>
            </a:r>
            <a:r>
              <a:rPr lang="en-US" altLang="ko-KR" dirty="0"/>
              <a:t>, </a:t>
            </a:r>
            <a:r>
              <a:rPr lang="ko-KR" altLang="en-US" dirty="0"/>
              <a:t>각 버스 정류소를 이어주는 노선 수</a:t>
            </a:r>
            <a:r>
              <a:rPr lang="en-US" altLang="ko-KR" dirty="0"/>
              <a:t>, </a:t>
            </a:r>
            <a:r>
              <a:rPr lang="ko-KR" altLang="en-US" dirty="0"/>
              <a:t>근처 상권의 점포 수</a:t>
            </a:r>
            <a:endParaRPr lang="en-US" altLang="ko-KR" dirty="0"/>
          </a:p>
          <a:p>
            <a:r>
              <a:rPr lang="en-US" altLang="ko-KR" b="1" i="1" dirty="0"/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E40A9-6ADD-469D-A45E-7CA8D5EF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Black" panose="020B0A04020102020204" pitchFamily="34" charset="0"/>
              </a:rPr>
              <a:t>DATASET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F5C9-D830-42DD-BA7F-C9DF0E97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버스 정류소 조회 서비스 </a:t>
            </a:r>
            <a:r>
              <a:rPr lang="en-US" altLang="ko-KR" dirty="0"/>
              <a:t>– </a:t>
            </a:r>
            <a:r>
              <a:rPr lang="ko-KR" altLang="en-US" dirty="0" err="1"/>
              <a:t>공공데이터포탈</a:t>
            </a:r>
            <a:r>
              <a:rPr lang="ko-KR" altLang="en-US" dirty="0"/>
              <a:t> 국토교통부 자료</a:t>
            </a:r>
            <a:endParaRPr lang="en-US" altLang="ko-KR" dirty="0"/>
          </a:p>
          <a:p>
            <a:pPr lvl="1"/>
            <a:r>
              <a:rPr lang="en-US" altLang="ko-KR" i="0" dirty="0"/>
              <a:t>CSV</a:t>
            </a:r>
            <a:r>
              <a:rPr lang="ko-KR" altLang="en-US" i="0" dirty="0"/>
              <a:t>파일 타입으로 제공</a:t>
            </a:r>
            <a:endParaRPr lang="en-US" altLang="ko-KR" i="0" dirty="0"/>
          </a:p>
          <a:p>
            <a:r>
              <a:rPr lang="ko-KR" altLang="en-US" dirty="0"/>
              <a:t>버스 노선 정보 조회 서비스 </a:t>
            </a:r>
            <a:r>
              <a:rPr lang="en-US" altLang="ko-KR" dirty="0"/>
              <a:t>– </a:t>
            </a:r>
            <a:r>
              <a:rPr lang="ko-KR" altLang="en-US" dirty="0" err="1"/>
              <a:t>공공데이터포탈</a:t>
            </a:r>
            <a:r>
              <a:rPr lang="ko-KR" altLang="en-US" dirty="0"/>
              <a:t> 국토교통부 자료</a:t>
            </a:r>
            <a:endParaRPr lang="en-US" altLang="ko-KR" dirty="0"/>
          </a:p>
          <a:p>
            <a:pPr lvl="1"/>
            <a:r>
              <a:rPr lang="en-US" altLang="ko-KR" i="0" dirty="0"/>
              <a:t>REST</a:t>
            </a:r>
            <a:r>
              <a:rPr lang="ko-KR" altLang="en-US" i="0" dirty="0"/>
              <a:t> </a:t>
            </a:r>
            <a:r>
              <a:rPr lang="en-US" altLang="ko-KR" i="0" dirty="0"/>
              <a:t>API</a:t>
            </a:r>
            <a:r>
              <a:rPr lang="ko-KR" altLang="en-US" i="0" dirty="0"/>
              <a:t>를 통해 </a:t>
            </a:r>
            <a:r>
              <a:rPr lang="en-US" altLang="ko-KR" i="0" dirty="0"/>
              <a:t>XML</a:t>
            </a:r>
            <a:r>
              <a:rPr lang="ko-KR" altLang="en-US" i="0" dirty="0"/>
              <a:t>형태로 수집</a:t>
            </a:r>
          </a:p>
        </p:txBody>
      </p:sp>
    </p:spTree>
    <p:extLst>
      <p:ext uri="{BB962C8B-B14F-4D97-AF65-F5344CB8AC3E}">
        <p14:creationId xmlns:p14="http://schemas.microsoft.com/office/powerpoint/2010/main" val="42916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D63C-3A4C-49D5-B158-C53267B0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Black" panose="020B0A04020102020204" pitchFamily="34" charset="0"/>
              </a:rPr>
              <a:t>DEVELOPMENT SETTINGS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EA17B-9C13-46AF-A9B0-DA39E54C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</a:p>
          <a:p>
            <a:pPr lvl="1"/>
            <a:r>
              <a:rPr lang="en-US" altLang="ko-KR" i="0" dirty="0"/>
              <a:t>PANDAS</a:t>
            </a:r>
            <a:r>
              <a:rPr lang="ko-KR" altLang="en-US" i="0" dirty="0"/>
              <a:t>와 같은 집합 데이터를 처리하기 좋은 라이브러리들이 많이 존재</a:t>
            </a:r>
            <a:endParaRPr lang="en-US" altLang="ko-KR" i="0" dirty="0"/>
          </a:p>
          <a:p>
            <a:pPr lvl="1"/>
            <a:r>
              <a:rPr lang="en-US" altLang="ko-KR" i="0" dirty="0"/>
              <a:t>MATPLOTLIB</a:t>
            </a:r>
            <a:r>
              <a:rPr lang="ko-KR" altLang="en-US" i="0" dirty="0"/>
              <a:t>와 같은 시각화 하기 좋은 라이브러리들이 많이 존재</a:t>
            </a:r>
          </a:p>
          <a:p>
            <a:r>
              <a:rPr lang="en-US" altLang="ko-KR" dirty="0"/>
              <a:t>SQLITE</a:t>
            </a:r>
          </a:p>
          <a:p>
            <a:pPr lvl="1"/>
            <a:r>
              <a:rPr lang="ko-KR" altLang="en-US" i="0" dirty="0"/>
              <a:t>전처리한 데이터들을 로컬 </a:t>
            </a:r>
            <a:r>
              <a:rPr lang="en-US" altLang="ko-KR" i="0" dirty="0"/>
              <a:t>DB</a:t>
            </a:r>
            <a:r>
              <a:rPr lang="ko-KR" altLang="en-US" i="0" dirty="0"/>
              <a:t>에 저장</a:t>
            </a:r>
            <a:r>
              <a:rPr lang="en-US" altLang="ko-KR" i="0" dirty="0"/>
              <a:t>, </a:t>
            </a:r>
            <a:r>
              <a:rPr lang="ko-KR" altLang="en-US" i="0" dirty="0"/>
              <a:t>재사용</a:t>
            </a:r>
          </a:p>
        </p:txBody>
      </p:sp>
    </p:spTree>
    <p:extLst>
      <p:ext uri="{BB962C8B-B14F-4D97-AF65-F5344CB8AC3E}">
        <p14:creationId xmlns:p14="http://schemas.microsoft.com/office/powerpoint/2010/main" val="354397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Black" panose="020B0A04020102020204" pitchFamily="34" charset="0"/>
              </a:rPr>
              <a:t>EXPANDABILITY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중심성을 이용하여 버스 노선도 재정비</a:t>
            </a:r>
            <a:endParaRPr lang="en-US" altLang="ko-KR" dirty="0"/>
          </a:p>
          <a:p>
            <a:r>
              <a:rPr lang="ko-KR" altLang="en-US" dirty="0"/>
              <a:t>다양한 장소를 방문하기 위해 자주가는 정류소에 가중치 도입</a:t>
            </a:r>
            <a:endParaRPr lang="en-US" altLang="ko-KR" dirty="0"/>
          </a:p>
          <a:p>
            <a:r>
              <a:rPr lang="ko-KR" altLang="en-US" dirty="0"/>
              <a:t>새로운 상권이 생길 가능성 있는 장소 찾기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661"/>
            <a:ext cx="9601200" cy="637098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3900" dirty="0"/>
              <a:t>Q/A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110</TotalTime>
  <Words>182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Arial Black</vt:lpstr>
      <vt:lpstr>Franklin Gothic Book</vt:lpstr>
      <vt:lpstr>자르기</vt:lpstr>
      <vt:lpstr>SEOUL BUS</vt:lpstr>
      <vt:lpstr>INTRODUCTION</vt:lpstr>
      <vt:lpstr>PROBLEM DEFINITION</vt:lpstr>
      <vt:lpstr>MODELING</vt:lpstr>
      <vt:lpstr>DATASET</vt:lpstr>
      <vt:lpstr>DEVELOPMENT SETTINGS</vt:lpstr>
      <vt:lpstr>EXPANDABILITY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Kim Sang Heon</dc:creator>
  <cp:lastModifiedBy>Kim Sang Heon</cp:lastModifiedBy>
  <cp:revision>6</cp:revision>
  <dcterms:created xsi:type="dcterms:W3CDTF">2018-09-06T06:14:59Z</dcterms:created>
  <dcterms:modified xsi:type="dcterms:W3CDTF">2018-09-09T15:31:25Z</dcterms:modified>
</cp:coreProperties>
</file>