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8" r:id="rId5"/>
    <p:sldId id="258" r:id="rId6"/>
    <p:sldId id="264" r:id="rId7"/>
    <p:sldId id="266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C4FBF0-90A5-47EB-A36C-ED18BAC6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45" y="0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 /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REQUIRED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LIBRARIES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i="0" dirty="0"/>
              <a:t>NUMPY</a:t>
            </a:r>
          </a:p>
          <a:p>
            <a:r>
              <a:rPr lang="en-US" altLang="ko-KR" dirty="0"/>
              <a:t>PANDAS</a:t>
            </a:r>
          </a:p>
          <a:p>
            <a:r>
              <a:rPr lang="en-US" altLang="ko-KR" i="0" dirty="0"/>
              <a:t>NET</a:t>
            </a:r>
            <a:r>
              <a:rPr lang="en-US" altLang="ko-KR" dirty="0"/>
              <a:t>WORKX</a:t>
            </a:r>
          </a:p>
          <a:p>
            <a:r>
              <a:rPr lang="en-US" altLang="ko-KR" i="0" dirty="0"/>
              <a:t>REQUESTS</a:t>
            </a:r>
          </a:p>
          <a:p>
            <a:r>
              <a:rPr lang="en-US" altLang="ko-KR" dirty="0" err="1"/>
              <a:t>xml.etree.ElementTree</a:t>
            </a:r>
            <a:endParaRPr lang="en-US" altLang="ko-KR" i="0" dirty="0"/>
          </a:p>
          <a:p>
            <a:r>
              <a:rPr lang="en-US" altLang="ko-KR" dirty="0"/>
              <a:t>CSV</a:t>
            </a:r>
          </a:p>
          <a:p>
            <a:r>
              <a:rPr lang="en-US" altLang="ko-KR" i="0" dirty="0"/>
              <a:t>ITERTOOLS</a:t>
            </a:r>
          </a:p>
          <a:p>
            <a:r>
              <a:rPr lang="en-US" altLang="ko-KR" dirty="0"/>
              <a:t>MATPLOTLIB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20315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90EB-2F3A-4931-9872-A444CED8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5" y="2066549"/>
            <a:ext cx="43053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1930BE-514B-484D-ACCA-1BC4311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828612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CE146E-62E3-43C1-875D-E3ABD298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1619250"/>
            <a:ext cx="759389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노랑색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 &amp;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en-US" altLang="ko-KR" i="0" dirty="0"/>
              <a:t>API</a:t>
            </a:r>
            <a:r>
              <a:rPr lang="ko-KR" altLang="en-US" dirty="0"/>
              <a:t> 사용의 어려움</a:t>
            </a:r>
            <a:endParaRPr lang="en-US" altLang="ko-KR" dirty="0"/>
          </a:p>
          <a:p>
            <a:pPr lvl="1"/>
            <a:r>
              <a:rPr lang="ko-KR" altLang="en-US" i="0" dirty="0"/>
              <a:t>다소 난해한 기본 설정들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익숙하지 않은 언어 자체의 어려움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Arial</vt:lpstr>
      <vt:lpstr>Arial Black</vt:lpstr>
      <vt:lpstr>Franklin Gothic Book</vt:lpstr>
      <vt:lpstr>자르기</vt:lpstr>
      <vt:lpstr>SEOUL BUS</vt:lpstr>
      <vt:lpstr>WORK FLOW</vt:lpstr>
      <vt:lpstr>WEIGHT ALGORITHM</vt:lpstr>
      <vt:lpstr>REQUIRED LIBRARIES</vt:lpstr>
      <vt:lpstr>SEARCHING MEDIUM POINT</vt:lpstr>
      <vt:lpstr>DSPRJ.py</vt:lpstr>
      <vt:lpstr>TESTING &amp; EVALUATION</vt:lpstr>
      <vt:lpstr>TESTING &amp; EVALUATION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김상헌 </cp:lastModifiedBy>
  <cp:revision>28</cp:revision>
  <dcterms:created xsi:type="dcterms:W3CDTF">2018-09-16T07:25:52Z</dcterms:created>
  <dcterms:modified xsi:type="dcterms:W3CDTF">2018-10-15T01:13:32Z</dcterms:modified>
</cp:coreProperties>
</file>