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SOLVING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NODE </a:t>
            </a:r>
            <a:r>
              <a:rPr lang="ko-KR" altLang="en-US" dirty="0"/>
              <a:t>생성을 위해 </a:t>
            </a:r>
            <a:r>
              <a:rPr lang="en-US" altLang="ko-KR" dirty="0"/>
              <a:t>CSV</a:t>
            </a:r>
            <a:r>
              <a:rPr lang="ko-KR" altLang="en-US" dirty="0"/>
              <a:t>파일을 읽어와 그래프의 노드를 생성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CREATE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NODE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 사진</a:t>
            </a:r>
          </a:p>
        </p:txBody>
      </p:sp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CONNECTING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EDGES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 사진</a:t>
            </a:r>
          </a:p>
        </p:txBody>
      </p:sp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TOTAL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그래프 그려본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 계산 후 적용</a:t>
            </a:r>
            <a:endParaRPr lang="en-US" altLang="ko-KR" dirty="0"/>
          </a:p>
          <a:p>
            <a:r>
              <a:rPr lang="ko-KR" altLang="en-US" dirty="0"/>
              <a:t>알고리즘 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40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휴먼엑스포</vt:lpstr>
      <vt:lpstr>Arial Black</vt:lpstr>
      <vt:lpstr>Franklin Gothic Book</vt:lpstr>
      <vt:lpstr>자르기</vt:lpstr>
      <vt:lpstr>SEOUL BUS</vt:lpstr>
      <vt:lpstr>PROBLEM SOLVING</vt:lpstr>
      <vt:lpstr>CREATE NODE</vt:lpstr>
      <vt:lpstr>CONNECTING EDGES</vt:lpstr>
      <vt:lpstr>TOTAL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14</cp:revision>
  <dcterms:created xsi:type="dcterms:W3CDTF">2018-09-16T07:25:52Z</dcterms:created>
  <dcterms:modified xsi:type="dcterms:W3CDTF">2018-09-26T13:27:12Z</dcterms:modified>
</cp:coreProperties>
</file>