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MAKING GRAPH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NODE </a:t>
            </a:r>
            <a:r>
              <a:rPr lang="ko-KR" altLang="en-US" dirty="0"/>
              <a:t>생성을 위해 </a:t>
            </a:r>
            <a:r>
              <a:rPr lang="en-US" altLang="ko-KR" dirty="0"/>
              <a:t>CSV</a:t>
            </a:r>
            <a:r>
              <a:rPr lang="ko-KR" altLang="en-US" dirty="0"/>
              <a:t>파일을 읽어와 그래프의 노드를 생성</a:t>
            </a:r>
            <a:endParaRPr lang="en-US" altLang="ko-KR" dirty="0"/>
          </a:p>
          <a:p>
            <a:r>
              <a:rPr lang="en-US" altLang="ko-KR" dirty="0"/>
              <a:t>EDGE</a:t>
            </a:r>
            <a:r>
              <a:rPr lang="ko-KR" altLang="en-US" dirty="0"/>
              <a:t> 생성을 위해 </a:t>
            </a:r>
            <a:r>
              <a:rPr lang="en-US" altLang="ko-KR" dirty="0"/>
              <a:t>API</a:t>
            </a:r>
            <a:r>
              <a:rPr lang="ko-KR" altLang="en-US" dirty="0"/>
              <a:t>를 통해 노선도 정보를 받아와 </a:t>
            </a:r>
            <a:r>
              <a:rPr lang="en-US" altLang="ko-KR" dirty="0"/>
              <a:t>NODE</a:t>
            </a:r>
            <a:r>
              <a:rPr lang="ko-KR" altLang="en-US" dirty="0"/>
              <a:t>를 연결</a:t>
            </a:r>
            <a:endParaRPr lang="en-US" altLang="ko-KR" dirty="0"/>
          </a:p>
          <a:p>
            <a:r>
              <a:rPr lang="en-US" altLang="ko-KR" dirty="0"/>
              <a:t>WEIGHT </a:t>
            </a:r>
            <a:r>
              <a:rPr lang="ko-KR" altLang="en-US" dirty="0"/>
              <a:t>생성을 위해 직선거리</a:t>
            </a:r>
            <a:r>
              <a:rPr lang="en-US" altLang="ko-KR" dirty="0"/>
              <a:t>, </a:t>
            </a:r>
            <a:r>
              <a:rPr lang="ko-KR" altLang="en-US" dirty="0"/>
              <a:t>노선 수</a:t>
            </a:r>
            <a:r>
              <a:rPr lang="en-US" altLang="ko-KR" dirty="0"/>
              <a:t>, </a:t>
            </a:r>
            <a:r>
              <a:rPr lang="ko-KR" altLang="en-US" dirty="0"/>
              <a:t>시간대 별 교통량 등을 계산</a:t>
            </a:r>
            <a:endParaRPr lang="en-US" altLang="ko-KR" b="1" i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MAKING INSIGHT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다수의 사용자로부터 거리상 만족 할 만한 최적의 약속장소 정해주기</a:t>
            </a:r>
            <a:endParaRPr lang="en-US" altLang="ko-KR" dirty="0"/>
          </a:p>
          <a:p>
            <a:r>
              <a:rPr lang="ko-KR" altLang="en-US" dirty="0"/>
              <a:t>다수의 출발지로부터 하나의 목적지로 가는 최적의 경로 계산 </a:t>
            </a:r>
            <a:r>
              <a:rPr lang="en-US" altLang="ko-KR" dirty="0"/>
              <a:t>: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최적의 도착지를 계산해주는 알고리즘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D487-B212-4777-A78B-4F7970DF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SOLVING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6F804A-A106-4699-BEF0-EBA19035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1074656"/>
            <a:ext cx="3613752" cy="46097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BE6ED-BA88-4437-9590-17F7A768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A, B, C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점을 포함하는</a:t>
            </a:r>
            <a:r>
              <a:rPr lang="en-US" altLang="ko-KR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SubGraph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A, B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사이의 최단경로 상에 있으며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거리가 균등한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 잡기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동일한 원리로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B’, C’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 잡기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프라임 점으로부터 다른 한 점까지의 거리 계산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 거리가 최소가 되는 점이 최적의 노드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F6EAE-D9C5-4365-9873-4E9C4FAD68F5}"/>
              </a:ext>
            </a:extLst>
          </p:cNvPr>
          <p:cNvSpPr txBox="1"/>
          <p:nvPr/>
        </p:nvSpPr>
        <p:spPr>
          <a:xfrm>
            <a:off x="3582186" y="1074656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46F9F-F7C9-44A1-BB43-A5472D24E96C}"/>
              </a:ext>
            </a:extLst>
          </p:cNvPr>
          <p:cNvSpPr txBox="1"/>
          <p:nvPr/>
        </p:nvSpPr>
        <p:spPr>
          <a:xfrm>
            <a:off x="1208202" y="3892034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00A07-2BAB-41D0-AFB8-70063A9D17AE}"/>
              </a:ext>
            </a:extLst>
          </p:cNvPr>
          <p:cNvSpPr txBox="1"/>
          <p:nvPr/>
        </p:nvSpPr>
        <p:spPr>
          <a:xfrm>
            <a:off x="3084136" y="5158033"/>
            <a:ext cx="2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29C2B-1DCA-4D55-BF28-8A23A227339C}"/>
              </a:ext>
            </a:extLst>
          </p:cNvPr>
          <p:cNvSpPr txBox="1"/>
          <p:nvPr/>
        </p:nvSpPr>
        <p:spPr>
          <a:xfrm>
            <a:off x="3582185" y="2707064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A’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D67D9-5D53-426E-9466-36581125E1AF}"/>
              </a:ext>
            </a:extLst>
          </p:cNvPr>
          <p:cNvSpPr txBox="1"/>
          <p:nvPr/>
        </p:nvSpPr>
        <p:spPr>
          <a:xfrm>
            <a:off x="2437276" y="3990681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B’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8FB7E-E18C-4CCA-9D59-276D8BFED406}"/>
              </a:ext>
            </a:extLst>
          </p:cNvPr>
          <p:cNvSpPr txBox="1"/>
          <p:nvPr/>
        </p:nvSpPr>
        <p:spPr>
          <a:xfrm>
            <a:off x="4044239" y="426136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4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PROBLEM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MAKING INSIGHT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7E81-D03D-4F33-9FF8-F950B4D1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의존도가 높은 특정 정류소들이 존재하지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유독 노선이 적은 정류소들이 존재하지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고유백터 </a:t>
            </a:r>
            <a:r>
              <a:rPr lang="ko-KR" altLang="en-US" dirty="0" err="1"/>
              <a:t>중심성</a:t>
            </a:r>
            <a:r>
              <a:rPr lang="en-US" altLang="ko-KR" dirty="0"/>
              <a:t>, </a:t>
            </a:r>
            <a:r>
              <a:rPr lang="ko-KR" altLang="en-US" dirty="0"/>
              <a:t>매개 </a:t>
            </a:r>
            <a:r>
              <a:rPr lang="ko-KR" altLang="en-US" dirty="0" err="1"/>
              <a:t>중심성</a:t>
            </a:r>
            <a:r>
              <a:rPr lang="ko-KR" altLang="en-US" dirty="0"/>
              <a:t> 자료 등을 활용</a:t>
            </a:r>
          </a:p>
        </p:txBody>
      </p:sp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PYTHON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GRAPH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NETWORKX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PANDAS</a:t>
            </a: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시각화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MATPLOTLIB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APIs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REQUEST</a:t>
            </a:r>
          </a:p>
          <a:p>
            <a:pPr lvl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164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휴먼엑스포</vt:lpstr>
      <vt:lpstr>Arial Black</vt:lpstr>
      <vt:lpstr>Franklin Gothic Book</vt:lpstr>
      <vt:lpstr>자르기</vt:lpstr>
      <vt:lpstr>SEOUL BUS</vt:lpstr>
      <vt:lpstr>PROBLEM MAKING GRAPH</vt:lpstr>
      <vt:lpstr>PROBLEM MAKING INSIGHT</vt:lpstr>
      <vt:lpstr>PROBLEM SOLVING</vt:lpstr>
      <vt:lpstr>PROBLEM MAKING INSIGHT</vt:lpstr>
      <vt:lpstr>PYTHON LIBRARY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13</cp:revision>
  <dcterms:created xsi:type="dcterms:W3CDTF">2018-09-16T07:25:52Z</dcterms:created>
  <dcterms:modified xsi:type="dcterms:W3CDTF">2018-09-17T01:23:20Z</dcterms:modified>
</cp:coreProperties>
</file>