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SCHEDULE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24EA7-0702-47F4-B58B-B715973A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GRAPH </a:t>
            </a:r>
            <a:r>
              <a:rPr lang="ko-KR" altLang="en-US" dirty="0"/>
              <a:t>생성 </a:t>
            </a:r>
            <a:r>
              <a:rPr lang="en-US" altLang="ko-KR" dirty="0"/>
              <a:t>– 1 (NODE 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GRAPH </a:t>
            </a:r>
            <a:r>
              <a:rPr lang="ko-KR" altLang="en-US" dirty="0"/>
              <a:t>생성 </a:t>
            </a:r>
            <a:r>
              <a:rPr lang="en-US" altLang="ko-KR" dirty="0"/>
              <a:t>– 2 (EDGE &amp;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 생성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+ Dijkstra </a:t>
            </a:r>
            <a:r>
              <a:rPr lang="ko-KR" altLang="en-US" dirty="0"/>
              <a:t>알고리즘 도입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통합 프로젝트 완성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CREATE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NODE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1A838C-6E20-435C-93E7-F8604173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CF36F-BE18-437D-977D-0EE2FE04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44" y="2014954"/>
            <a:ext cx="7094189" cy="47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CONNECTING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EDGES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0B878F1-A30A-4187-ADF3-3895918FE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6426" y="1964983"/>
            <a:ext cx="7585574" cy="4117318"/>
          </a:xfr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TOTAL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516FE90-F89A-4ECC-BEAF-3B1AE1796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14132" y="3282909"/>
            <a:ext cx="4349974" cy="158758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FE3881-2892-4F89-B284-D40696A9E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94" y="463397"/>
            <a:ext cx="8998412" cy="59312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C132DE-A198-4940-BD6A-13DB5DE87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77" y="3102725"/>
            <a:ext cx="11602046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NEXT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WEEK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Error Fix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 계산 후 적용</a:t>
            </a:r>
            <a:endParaRPr lang="en-US" altLang="ko-KR" dirty="0"/>
          </a:p>
          <a:p>
            <a:r>
              <a:rPr lang="ko-KR" altLang="en-US" dirty="0"/>
              <a:t>알고리즘 코드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44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</vt:lpstr>
      <vt:lpstr>Arial Black</vt:lpstr>
      <vt:lpstr>Franklin Gothic Book</vt:lpstr>
      <vt:lpstr>자르기</vt:lpstr>
      <vt:lpstr>SEOUL BUS</vt:lpstr>
      <vt:lpstr>SCHEDULE</vt:lpstr>
      <vt:lpstr>CREATE NODE</vt:lpstr>
      <vt:lpstr>CONNECTING EDGES</vt:lpstr>
      <vt:lpstr>TOTAL</vt:lpstr>
      <vt:lpstr>NEXT WEEK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Kim Sang Heon</cp:lastModifiedBy>
  <cp:revision>20</cp:revision>
  <dcterms:created xsi:type="dcterms:W3CDTF">2018-09-16T07:25:52Z</dcterms:created>
  <dcterms:modified xsi:type="dcterms:W3CDTF">2018-10-01T02:30:30Z</dcterms:modified>
</cp:coreProperties>
</file>