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8" r:id="rId5"/>
    <p:sldId id="264" r:id="rId6"/>
    <p:sldId id="266" r:id="rId7"/>
    <p:sldId id="267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C4FBF0-90A5-47EB-A36C-ED18BAC6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45" y="0"/>
            <a:ext cx="283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 = (</a:t>
            </a:r>
            <a:r>
              <a:rPr lang="ko-KR" altLang="en-US" dirty="0"/>
              <a:t>버스 노선들의 일일 총 운행 수의 합</a:t>
            </a:r>
            <a:r>
              <a:rPr lang="en-US" altLang="ko-KR" dirty="0"/>
              <a:t>) / (</a:t>
            </a:r>
            <a:r>
              <a:rPr lang="ko-KR" altLang="en-US" dirty="0"/>
              <a:t>정류소 사이의 직선거리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회사들의 총 운행 수 모두 포함</a:t>
            </a:r>
            <a:endParaRPr lang="en-US" altLang="ko-KR" i="0" dirty="0"/>
          </a:p>
          <a:p>
            <a:pPr lvl="1"/>
            <a:r>
              <a:rPr lang="ko-KR" altLang="en-US" i="0" dirty="0"/>
              <a:t>이름은 같으나 다른 식별</a:t>
            </a:r>
            <a:r>
              <a:rPr lang="en-US" altLang="ko-KR" i="0" dirty="0"/>
              <a:t>ID</a:t>
            </a:r>
            <a:r>
              <a:rPr lang="ko-KR" altLang="en-US" i="0" dirty="0"/>
              <a:t>를 가지는 정류소들 모두 따로 분류</a:t>
            </a:r>
            <a:endParaRPr lang="en-US" altLang="ko-KR" i="0" dirty="0"/>
          </a:p>
          <a:p>
            <a:pPr lvl="1"/>
            <a:r>
              <a:rPr lang="ko-KR" altLang="en-US" i="0" dirty="0"/>
              <a:t>추가적인 데이터 활용 필요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SEARCHING MEDIUM POINT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B44CB6-A563-4F2E-B68D-9F3AA3DC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24" y="1966266"/>
            <a:ext cx="3924300" cy="3619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201274-2787-47A0-AD76-5966EEEC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276" y="5045313"/>
            <a:ext cx="3686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DSPRJ.py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46D75A-86A6-4E69-87D6-766BBF9D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07" y="1636336"/>
            <a:ext cx="6372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 &amp;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69B23F-F897-42F9-A288-7478CDB3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i="0" dirty="0"/>
              <a:t>다수의 사용자 입력</a:t>
            </a:r>
            <a:endParaRPr lang="en-US" altLang="ko-KR" i="0" dirty="0"/>
          </a:p>
          <a:p>
            <a:r>
              <a:rPr lang="ko-KR" altLang="en-US" dirty="0"/>
              <a:t>사용자가 입력한 노드는 노랑색</a:t>
            </a:r>
            <a:endParaRPr lang="en-US" altLang="ko-KR" dirty="0"/>
          </a:p>
          <a:p>
            <a:r>
              <a:rPr lang="ko-KR" altLang="en-US" i="0" dirty="0" err="1"/>
              <a:t>다익스트라</a:t>
            </a:r>
            <a:r>
              <a:rPr lang="ko-KR" altLang="en-US" i="0" dirty="0"/>
              <a:t> 알고리즘을 통해 찾아진 노드는 녹색</a:t>
            </a:r>
            <a:endParaRPr lang="en-US" altLang="ko-KR" i="0" dirty="0"/>
          </a:p>
          <a:p>
            <a:r>
              <a:rPr lang="ko-KR" altLang="en-US" i="0" dirty="0"/>
              <a:t>사용자로부터 </a:t>
            </a:r>
            <a:r>
              <a:rPr lang="en-US" altLang="ko-KR" i="0" dirty="0"/>
              <a:t>Answer</a:t>
            </a:r>
            <a:r>
              <a:rPr lang="ko-KR" altLang="en-US" i="0" dirty="0"/>
              <a:t>노드까지의 거리 </a:t>
            </a:r>
            <a:r>
              <a:rPr lang="en-US" altLang="ko-KR" i="0" dirty="0"/>
              <a:t>CMD </a:t>
            </a:r>
            <a:r>
              <a:rPr lang="ko-KR" altLang="en-US" i="0" dirty="0"/>
              <a:t>표시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 &amp;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예상외로 많은 데이터 예외 값들 존재</a:t>
            </a:r>
            <a:endParaRPr lang="en-US" altLang="ko-KR" dirty="0"/>
          </a:p>
          <a:p>
            <a:pPr lvl="1"/>
            <a:r>
              <a:rPr lang="ko-KR" altLang="en-US" i="0" dirty="0"/>
              <a:t>같은 이름</a:t>
            </a:r>
            <a:r>
              <a:rPr lang="en-US" altLang="ko-KR" i="0" dirty="0"/>
              <a:t>, </a:t>
            </a:r>
            <a:r>
              <a:rPr lang="ko-KR" altLang="en-US" i="0" dirty="0"/>
              <a:t>다른 </a:t>
            </a:r>
            <a:r>
              <a:rPr lang="en-US" altLang="ko-KR" i="0" dirty="0"/>
              <a:t>ID</a:t>
            </a:r>
            <a:r>
              <a:rPr lang="ko-KR" altLang="en-US" i="0" dirty="0"/>
              <a:t>의 정류소들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회사의 노선들 다수 존재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데이터 문제</a:t>
            </a:r>
            <a:endParaRPr lang="en-US" altLang="ko-KR" i="0" dirty="0"/>
          </a:p>
          <a:p>
            <a:pPr lvl="1"/>
            <a:r>
              <a:rPr lang="ko-KR" altLang="en-US" i="0" dirty="0"/>
              <a:t>데이터 변동의 문제</a:t>
            </a:r>
            <a:endParaRPr lang="en-US" altLang="ko-KR" i="0" dirty="0"/>
          </a:p>
          <a:p>
            <a:r>
              <a:rPr lang="en-US" altLang="ko-KR" i="0" dirty="0"/>
              <a:t>API</a:t>
            </a:r>
            <a:r>
              <a:rPr lang="ko-KR" altLang="en-US" dirty="0"/>
              <a:t> 사용의 어려움</a:t>
            </a:r>
            <a:endParaRPr lang="en-US" altLang="ko-KR" dirty="0"/>
          </a:p>
          <a:p>
            <a:pPr lvl="1"/>
            <a:r>
              <a:rPr lang="ko-KR" altLang="en-US" i="0" dirty="0"/>
              <a:t>다소 난해한 기본 설정들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익숙하지 않은 언어 자체의 어려움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152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돋움</vt:lpstr>
      <vt:lpstr>Arial Black</vt:lpstr>
      <vt:lpstr>Franklin Gothic Book</vt:lpstr>
      <vt:lpstr>자르기</vt:lpstr>
      <vt:lpstr>SEOUL BUS</vt:lpstr>
      <vt:lpstr>WORK FLOW</vt:lpstr>
      <vt:lpstr>WEIGHT ALGORITHM</vt:lpstr>
      <vt:lpstr>SEARCHING MEDIUM POINT</vt:lpstr>
      <vt:lpstr>DSPRJ.py</vt:lpstr>
      <vt:lpstr>TESTING &amp; EVALUATION</vt:lpstr>
      <vt:lpstr>TESTING &amp; EVALUATION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 상헌</cp:lastModifiedBy>
  <cp:revision>27</cp:revision>
  <dcterms:created xsi:type="dcterms:W3CDTF">2018-09-16T07:25:52Z</dcterms:created>
  <dcterms:modified xsi:type="dcterms:W3CDTF">2018-10-14T19:10:21Z</dcterms:modified>
</cp:coreProperties>
</file>