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2" r:id="rId5"/>
    <p:sldId id="274" r:id="rId6"/>
    <p:sldId id="276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2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>
        <p:scale>
          <a:sx n="75" d="100"/>
          <a:sy n="75" d="100"/>
        </p:scale>
        <p:origin x="-2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20:00:53.625" idx="1">
    <p:pos x="3472" y="1442"/>
    <p:text>대부분의 노래가 많아봤자 20개 음정으로 이루어지기 때문에, 높이를 20등분. 인식되는 음에 따라 바 생성.</p:text>
    <p:extLst>
      <p:ext uri="{C676402C-5697-4E1C-873F-D02D1690AC5C}">
        <p15:threadingInfo xmlns:p15="http://schemas.microsoft.com/office/powerpoint/2012/main" timeZoneBias="-540"/>
      </p:ext>
    </p:extLst>
  </p:cm>
  <p:cm authorId="1" dt="2018-11-12T20:02:57.705" idx="2">
    <p:pos x="3484" y="2332"/>
    <p:text>박자에 따른 점수 가감 방식은 고민중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dirty="0"/>
              <a:t>파형 시각화</a:t>
            </a:r>
            <a:r>
              <a:rPr lang="en-US" altLang="ko-KR" dirty="0"/>
              <a:t>?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현실적으로 필요 없는 기능</a:t>
            </a:r>
            <a:endParaRPr lang="en-US" altLang="ko-KR" sz="2400" dirty="0"/>
          </a:p>
          <a:p>
            <a:r>
              <a:rPr lang="ko-KR" altLang="en-US" sz="2400" dirty="0"/>
              <a:t>다른 방법을 </a:t>
            </a:r>
            <a:r>
              <a:rPr lang="ko-KR" altLang="en-US" sz="2400" dirty="0" err="1"/>
              <a:t>모색중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25880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퀵메뉴</a:t>
            </a:r>
            <a:r>
              <a:rPr lang="ko-KR" altLang="en-US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1310F-45DF-4007-B9C2-4E83685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8" y="2261568"/>
            <a:ext cx="2186697" cy="388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39542-8180-4293-9BB5-DB1134B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1" y="2261568"/>
            <a:ext cx="2148900" cy="3870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D8712-FD1C-4BE9-AADF-EA60455E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1568"/>
            <a:ext cx="2155586" cy="38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Mobile Hub </a:t>
            </a:r>
            <a:r>
              <a:rPr lang="ko-KR" altLang="en-US" sz="4000" dirty="0"/>
              <a:t>사용 파일 업로드 가능</a:t>
            </a:r>
            <a:endParaRPr lang="en-US" altLang="ko-KR" sz="4000" dirty="0"/>
          </a:p>
          <a:p>
            <a:r>
              <a:rPr lang="ko-KR" altLang="en-US" sz="4200" dirty="0"/>
              <a:t>특정 파일 다운로드 가능</a:t>
            </a: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듀엣기능 </a:t>
            </a:r>
            <a:r>
              <a:rPr lang="en-US" altLang="ko-KR" b="1" dirty="0"/>
              <a:t>/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</a:t>
            </a:r>
            <a:endParaRPr lang="en-US" altLang="ko-KR" sz="4000" dirty="0"/>
          </a:p>
          <a:p>
            <a:pPr lvl="1"/>
            <a:r>
              <a:rPr lang="ko-KR" altLang="en-US" dirty="0"/>
              <a:t>특정 부분에서 음성 재생 정지 기능 구현에 문제</a:t>
            </a:r>
            <a:endParaRPr lang="en-US" altLang="ko-KR" dirty="0"/>
          </a:p>
          <a:p>
            <a:pPr lvl="1"/>
            <a:r>
              <a:rPr lang="ko-KR" altLang="en-US" dirty="0"/>
              <a:t>여러 사용자의 파일 저장 구조 구상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점수 부여</a:t>
            </a:r>
            <a:endParaRPr lang="en-US" altLang="ko-KR" sz="4000" dirty="0"/>
          </a:p>
          <a:p>
            <a:pPr lvl="1"/>
            <a:r>
              <a:rPr lang="ko-KR" altLang="en-US" sz="2200" dirty="0"/>
              <a:t>기본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박자는 맞고 음정이 일정 범위 이내로 틀릴 시</a:t>
            </a:r>
            <a:r>
              <a:rPr lang="en-US" altLang="ko-KR" sz="2200" dirty="0"/>
              <a:t>,  50%</a:t>
            </a:r>
            <a:r>
              <a:rPr lang="ko-KR" altLang="en-US" sz="2200" dirty="0"/>
              <a:t>의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채점표 세분화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3 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  -&gt;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E4,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</a:t>
            </a:r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시각화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음정 시각화</a:t>
            </a: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음정에 따라 다른 높이의 바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가수 목소리에 따른 기본 데이터 바 존재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사용자의 음정인식 시 노란 화살표 상하 이동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부른 음이 맞으면 바 색칠</a:t>
            </a: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2F633-2B6F-412E-8571-025AAB94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5"/>
          <a:stretch/>
        </p:blipFill>
        <p:spPr>
          <a:xfrm>
            <a:off x="6702570" y="1709928"/>
            <a:ext cx="3863844" cy="4274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2DFED-0FB7-4815-AB7C-276ACAC79439}"/>
              </a:ext>
            </a:extLst>
          </p:cNvPr>
          <p:cNvSpPr/>
          <p:nvPr/>
        </p:nvSpPr>
        <p:spPr>
          <a:xfrm>
            <a:off x="6631941" y="2119853"/>
            <a:ext cx="4005580" cy="854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98B6-E6CF-461F-9584-D0AE0A2C4115}"/>
              </a:ext>
            </a:extLst>
          </p:cNvPr>
          <p:cNvSpPr txBox="1"/>
          <p:nvPr/>
        </p:nvSpPr>
        <p:spPr>
          <a:xfrm>
            <a:off x="7750401" y="5983986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[Star Maker </a:t>
            </a:r>
            <a:r>
              <a:rPr lang="ko-KR" altLang="en-US" dirty="0"/>
              <a:t>어플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CB6820-F440-4157-ADFF-6E8869613995}"/>
              </a:ext>
            </a:extLst>
          </p:cNvPr>
          <p:cNvSpPr/>
          <p:nvPr/>
        </p:nvSpPr>
        <p:spPr>
          <a:xfrm>
            <a:off x="7180871" y="2736915"/>
            <a:ext cx="154650" cy="16529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24604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136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휴먼매직체</vt:lpstr>
      <vt:lpstr>휴먼엑스포</vt:lpstr>
      <vt:lpstr>Arial</vt:lpstr>
      <vt:lpstr>Gill Sans MT</vt:lpstr>
      <vt:lpstr>Impact</vt:lpstr>
      <vt:lpstr>배지</vt:lpstr>
      <vt:lpstr>Voice of cau</vt:lpstr>
      <vt:lpstr>index</vt:lpstr>
      <vt:lpstr>FeedBack  - 파형 시각화?</vt:lpstr>
      <vt:lpstr>schedule</vt:lpstr>
      <vt:lpstr>진행상황</vt:lpstr>
      <vt:lpstr>진행상황 - 듀엣기능</vt:lpstr>
      <vt:lpstr>진행상황 – 듀엣기능 / 연습모드</vt:lpstr>
      <vt:lpstr>진행상황 - 채점기능</vt:lpstr>
      <vt:lpstr>진행상황 –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강 민수</cp:lastModifiedBy>
  <cp:revision>67</cp:revision>
  <dcterms:created xsi:type="dcterms:W3CDTF">2018-09-10T05:16:28Z</dcterms:created>
  <dcterms:modified xsi:type="dcterms:W3CDTF">2018-11-12T12:34:15Z</dcterms:modified>
</cp:coreProperties>
</file>