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62" r:id="rId5"/>
    <p:sldId id="274" r:id="rId6"/>
    <p:sldId id="277" r:id="rId7"/>
    <p:sldId id="276" r:id="rId8"/>
    <p:sldId id="278" r:id="rId9"/>
    <p:sldId id="279" r:id="rId10"/>
    <p:sldId id="280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7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2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FA086-A80D-44AE-865C-415C759AD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Voice</a:t>
            </a:r>
            <a:br>
              <a:rPr lang="en-US" altLang="ko-KR" dirty="0"/>
            </a:br>
            <a:r>
              <a:rPr lang="en-US" altLang="ko-KR" sz="4400" dirty="0"/>
              <a:t>of</a:t>
            </a:r>
            <a:br>
              <a:rPr lang="en-US" altLang="ko-KR" dirty="0"/>
            </a:br>
            <a:r>
              <a:rPr lang="en-US" altLang="ko-KR" dirty="0" err="1"/>
              <a:t>cau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592990-1075-41CD-94F9-296D19D8B8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캡스톤</a:t>
            </a:r>
            <a:r>
              <a:rPr lang="ko-KR" altLang="en-US" dirty="0"/>
              <a:t> 디자인 </a:t>
            </a:r>
            <a:r>
              <a:rPr lang="en-US" altLang="ko-KR" dirty="0"/>
              <a:t>2</a:t>
            </a:r>
            <a:r>
              <a:rPr lang="ko-KR" altLang="en-US" dirty="0"/>
              <a:t>분반 </a:t>
            </a:r>
            <a:r>
              <a:rPr lang="en-US" altLang="ko-KR" dirty="0"/>
              <a:t>– </a:t>
            </a:r>
            <a:r>
              <a:rPr lang="ko-KR" altLang="en-US" dirty="0"/>
              <a:t>박상오 교수님</a:t>
            </a:r>
            <a:endParaRPr lang="en-US" altLang="ko-KR" dirty="0"/>
          </a:p>
          <a:p>
            <a:r>
              <a:rPr lang="ko-KR" altLang="en-US" dirty="0"/>
              <a:t>발표자 </a:t>
            </a:r>
            <a:r>
              <a:rPr lang="en-US" altLang="ko-KR" dirty="0"/>
              <a:t>: 20140786 </a:t>
            </a:r>
            <a:r>
              <a:rPr lang="ko-KR" altLang="en-US" dirty="0"/>
              <a:t>조장연</a:t>
            </a:r>
          </a:p>
        </p:txBody>
      </p:sp>
    </p:spTree>
    <p:extLst>
      <p:ext uri="{BB962C8B-B14F-4D97-AF65-F5344CB8AC3E}">
        <p14:creationId xmlns:p14="http://schemas.microsoft.com/office/powerpoint/2010/main" val="499214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진행상황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359359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로그인 기능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	</a:t>
            </a:r>
          </a:p>
          <a:p>
            <a:pPr lvl="1"/>
            <a:r>
              <a:rPr lang="ko-KR" altLang="en-US" sz="2000" dirty="0"/>
              <a:t>영상첨부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42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50410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12264A-41BC-4460-BDC4-9BB059EEE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16600" dirty="0"/>
              <a:t>Q&amp;A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164128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A36ED-6183-4209-A7EB-1A9C0C3F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F21BA2-C19F-40CE-886E-CB9E501EC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FEEDBACK</a:t>
            </a:r>
          </a:p>
          <a:p>
            <a:r>
              <a:rPr lang="en-US" altLang="ko-KR" sz="3200" dirty="0"/>
              <a:t>Schedule</a:t>
            </a:r>
          </a:p>
          <a:p>
            <a:r>
              <a:rPr lang="ko-KR" altLang="en-US" sz="3200" dirty="0"/>
              <a:t>진행상황</a:t>
            </a:r>
            <a:endParaRPr lang="en-US" altLang="ko-KR" sz="3200" dirty="0"/>
          </a:p>
          <a:p>
            <a:r>
              <a:rPr lang="en-US" altLang="ko-KR" sz="3200" dirty="0"/>
              <a:t>Q&amp;A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4799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FeedBack</a:t>
            </a:r>
            <a:r>
              <a:rPr lang="en-US" altLang="ko-KR" dirty="0"/>
              <a:t>  - </a:t>
            </a:r>
            <a:r>
              <a:rPr lang="ko-KR" altLang="en-US" sz="4200" b="1" dirty="0"/>
              <a:t>음성 인식기능</a:t>
            </a:r>
            <a:endParaRPr lang="ko-KR" altLang="en-US" sz="4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빅스비</a:t>
            </a:r>
            <a:r>
              <a:rPr lang="ko-KR" altLang="en-US" sz="2400" dirty="0"/>
              <a:t> 기능은 시작할 때 특정 명령어를 인식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노래 가사 중  </a:t>
            </a:r>
            <a:r>
              <a:rPr lang="en-US" altLang="ko-KR" sz="2400" dirty="0"/>
              <a:t>‘</a:t>
            </a:r>
            <a:r>
              <a:rPr lang="ko-KR" altLang="en-US" sz="2400" dirty="0"/>
              <a:t>하이 </a:t>
            </a:r>
            <a:r>
              <a:rPr lang="ko-KR" altLang="en-US" sz="2400" dirty="0" err="1"/>
              <a:t>빅스비</a:t>
            </a:r>
            <a:r>
              <a:rPr lang="en-US" altLang="ko-KR" sz="2400" dirty="0"/>
              <a:t>’ </a:t>
            </a:r>
            <a:r>
              <a:rPr lang="ko-KR" altLang="en-US" sz="2400" dirty="0"/>
              <a:t>라는 가사는 없음</a:t>
            </a:r>
          </a:p>
        </p:txBody>
      </p:sp>
    </p:spTree>
    <p:extLst>
      <p:ext uri="{BB962C8B-B14F-4D97-AF65-F5344CB8AC3E}">
        <p14:creationId xmlns:p14="http://schemas.microsoft.com/office/powerpoint/2010/main" val="13160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30DC4-F7D1-450B-9295-FC3EA7155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070" y="518718"/>
            <a:ext cx="2931735" cy="5657128"/>
          </a:xfrm>
        </p:spPr>
        <p:txBody>
          <a:bodyPr anchor="t">
            <a:normAutofit/>
          </a:bodyPr>
          <a:lstStyle/>
          <a:p>
            <a:r>
              <a:rPr lang="en-US" altLang="ko-KR" sz="4000" dirty="0"/>
              <a:t>schedule</a:t>
            </a:r>
            <a:endParaRPr lang="ko-KR" altLang="en-US" sz="4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7B54F9-4A6D-47EF-8E2C-FEA6D01330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359" y="2140507"/>
            <a:ext cx="9419281" cy="3593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757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94742"/>
            <a:ext cx="10178322" cy="1492132"/>
          </a:xfrm>
        </p:spPr>
        <p:txBody>
          <a:bodyPr>
            <a:normAutofit/>
          </a:bodyPr>
          <a:lstStyle/>
          <a:p>
            <a:r>
              <a:rPr lang="ko-KR" altLang="en-US" b="1" dirty="0"/>
              <a:t>진행상황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3593591"/>
          </a:xfrm>
        </p:spPr>
        <p:txBody>
          <a:bodyPr>
            <a:normAutofit/>
          </a:bodyPr>
          <a:lstStyle/>
          <a:p>
            <a:r>
              <a:rPr lang="ko-KR" altLang="en-US" sz="2600" dirty="0"/>
              <a:t>안드로이드 </a:t>
            </a:r>
            <a:r>
              <a:rPr lang="en-US" altLang="ko-KR" sz="2600" dirty="0"/>
              <a:t>GUI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42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0841A2-3B28-4C61-B9B1-DD71D4BC64C2}"/>
              </a:ext>
            </a:extLst>
          </p:cNvPr>
          <p:cNvSpPr txBox="1"/>
          <p:nvPr/>
        </p:nvSpPr>
        <p:spPr>
          <a:xfrm>
            <a:off x="1450815" y="6354225"/>
            <a:ext cx="228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 </a:t>
            </a:r>
            <a:r>
              <a:rPr lang="ko-KR" altLang="en-US" dirty="0"/>
              <a:t>시작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A15F1-6919-483A-A808-A0EC6808D6EF}"/>
              </a:ext>
            </a:extLst>
          </p:cNvPr>
          <p:cNvSpPr txBox="1"/>
          <p:nvPr/>
        </p:nvSpPr>
        <p:spPr>
          <a:xfrm>
            <a:off x="4457700" y="6354225"/>
            <a:ext cx="228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 </a:t>
            </a:r>
            <a:r>
              <a:rPr lang="ko-KR" altLang="en-US" dirty="0"/>
              <a:t>메인 화면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8A212A-9C2B-495D-888F-0E17170C1219}"/>
              </a:ext>
            </a:extLst>
          </p:cNvPr>
          <p:cNvSpPr txBox="1"/>
          <p:nvPr/>
        </p:nvSpPr>
        <p:spPr>
          <a:xfrm>
            <a:off x="7946307" y="6352831"/>
            <a:ext cx="228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 </a:t>
            </a:r>
            <a:r>
              <a:rPr lang="ko-KR" altLang="en-US" dirty="0" err="1"/>
              <a:t>퀵메뉴</a:t>
            </a:r>
            <a:r>
              <a:rPr lang="ko-KR" altLang="en-US" dirty="0"/>
              <a:t>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31310F-45DF-4007-B9C2-4E8368563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178" y="2261568"/>
            <a:ext cx="2186697" cy="38888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C39542-8180-4293-9BB5-DB1134B33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141" y="2261568"/>
            <a:ext cx="2148900" cy="38705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72D8712-FD1C-4BE9-AADF-EA60455EC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307" y="2261568"/>
            <a:ext cx="2155586" cy="388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3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진행상황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3593591"/>
          </a:xfrm>
        </p:spPr>
        <p:txBody>
          <a:bodyPr>
            <a:normAutofit/>
          </a:bodyPr>
          <a:lstStyle/>
          <a:p>
            <a:r>
              <a:rPr lang="ko-KR" altLang="en-US" sz="2600" dirty="0"/>
              <a:t>안드로이드 </a:t>
            </a:r>
            <a:r>
              <a:rPr lang="en-US" altLang="ko-KR" sz="2600" dirty="0"/>
              <a:t>GUI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42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0841A2-3B28-4C61-B9B1-DD71D4BC64C2}"/>
              </a:ext>
            </a:extLst>
          </p:cNvPr>
          <p:cNvSpPr txBox="1"/>
          <p:nvPr/>
        </p:nvSpPr>
        <p:spPr>
          <a:xfrm>
            <a:off x="1450815" y="6354225"/>
            <a:ext cx="228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 </a:t>
            </a:r>
            <a:r>
              <a:rPr lang="ko-KR" altLang="en-US" dirty="0"/>
              <a:t>노래 검색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A15F1-6919-483A-A808-A0EC6808D6EF}"/>
              </a:ext>
            </a:extLst>
          </p:cNvPr>
          <p:cNvSpPr txBox="1"/>
          <p:nvPr/>
        </p:nvSpPr>
        <p:spPr>
          <a:xfrm>
            <a:off x="4457700" y="6354225"/>
            <a:ext cx="228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 </a:t>
            </a:r>
            <a:r>
              <a:rPr lang="ko-KR" altLang="en-US" dirty="0"/>
              <a:t>노래 실행 화면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8A212A-9C2B-495D-888F-0E17170C1219}"/>
              </a:ext>
            </a:extLst>
          </p:cNvPr>
          <p:cNvSpPr txBox="1"/>
          <p:nvPr/>
        </p:nvSpPr>
        <p:spPr>
          <a:xfrm>
            <a:off x="7946307" y="6352831"/>
            <a:ext cx="228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 </a:t>
            </a:r>
            <a:r>
              <a:rPr lang="ko-KR" altLang="en-US" dirty="0"/>
              <a:t>점수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BA608A-8090-4E1C-AE94-B5914DAC4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517" y="2260174"/>
            <a:ext cx="2205886" cy="38902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EBEFCA-377C-4F80-B75B-A093CD70D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15" y="2261568"/>
            <a:ext cx="2183635" cy="38888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4DF1024-250D-4716-BE03-74555C1CB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307" y="2260174"/>
            <a:ext cx="2183636" cy="389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88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진행상황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4765686"/>
          </a:xfrm>
        </p:spPr>
        <p:txBody>
          <a:bodyPr>
            <a:normAutofit lnSpcReduction="10000"/>
          </a:bodyPr>
          <a:lstStyle/>
          <a:p>
            <a:r>
              <a:rPr lang="ko-KR" altLang="en-US" sz="4000" dirty="0"/>
              <a:t>음원준비</a:t>
            </a:r>
            <a:endParaRPr lang="en-US" altLang="ko-KR" sz="4000" dirty="0"/>
          </a:p>
          <a:p>
            <a:pPr lvl="1">
              <a:buFontTx/>
              <a:buChar char="-"/>
            </a:pPr>
            <a:r>
              <a:rPr lang="en-US" altLang="ko-KR" sz="2000" dirty="0"/>
              <a:t>My</a:t>
            </a:r>
            <a:r>
              <a:rPr lang="ko-KR" altLang="en-US" sz="2000" dirty="0"/>
              <a:t> </a:t>
            </a:r>
            <a:r>
              <a:rPr lang="en-US" altLang="ko-KR" sz="2000" dirty="0"/>
              <a:t>Way (</a:t>
            </a:r>
            <a:r>
              <a:rPr lang="ko-KR" altLang="en-US" sz="2000" dirty="0"/>
              <a:t>이수</a:t>
            </a:r>
            <a:r>
              <a:rPr lang="en-US" altLang="ko-KR" sz="2000" dirty="0"/>
              <a:t>)</a:t>
            </a:r>
          </a:p>
          <a:p>
            <a:pPr lvl="1">
              <a:buFontTx/>
              <a:buChar char="-"/>
            </a:pPr>
            <a:r>
              <a:rPr lang="ko-KR" altLang="en-US" sz="2000" dirty="0"/>
              <a:t>가을안부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먼데이키즈</a:t>
            </a:r>
            <a:r>
              <a:rPr lang="en-US" altLang="ko-KR" sz="2000" dirty="0"/>
              <a:t>)</a:t>
            </a:r>
          </a:p>
          <a:p>
            <a:pPr lvl="1">
              <a:buFontTx/>
              <a:buChar char="-"/>
            </a:pPr>
            <a:r>
              <a:rPr lang="ko-KR" altLang="en-US" sz="2000" dirty="0"/>
              <a:t>그날처럼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장덕철</a:t>
            </a:r>
            <a:r>
              <a:rPr lang="en-US" altLang="ko-KR" sz="2000" dirty="0"/>
              <a:t>)</a:t>
            </a:r>
          </a:p>
          <a:p>
            <a:pPr lvl="1">
              <a:buFontTx/>
              <a:buChar char="-"/>
            </a:pPr>
            <a:r>
              <a:rPr lang="ko-KR" altLang="en-US" sz="2000" dirty="0"/>
              <a:t>그때 헤어지면 돼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로이킴</a:t>
            </a:r>
            <a:r>
              <a:rPr lang="en-US" altLang="ko-KR" sz="2000" dirty="0"/>
              <a:t>)</a:t>
            </a:r>
          </a:p>
          <a:p>
            <a:pPr lvl="1">
              <a:buFontTx/>
              <a:buChar char="-"/>
            </a:pPr>
            <a:r>
              <a:rPr lang="ko-KR" altLang="en-US" sz="2000" dirty="0"/>
              <a:t>넋두리 </a:t>
            </a:r>
            <a:r>
              <a:rPr lang="en-US" altLang="ko-KR" sz="2000" dirty="0"/>
              <a:t>(</a:t>
            </a:r>
            <a:r>
              <a:rPr lang="ko-KR" altLang="en-US" sz="2000" dirty="0"/>
              <a:t>닐로</a:t>
            </a:r>
            <a:r>
              <a:rPr lang="en-US" altLang="ko-KR" sz="2000" dirty="0"/>
              <a:t>)</a:t>
            </a:r>
          </a:p>
          <a:p>
            <a:pPr lvl="1">
              <a:buFontTx/>
              <a:buChar char="-"/>
            </a:pPr>
            <a:r>
              <a:rPr lang="ko-KR" altLang="en-US" sz="2000" dirty="0"/>
              <a:t>모든 날</a:t>
            </a:r>
            <a:r>
              <a:rPr lang="en-US" altLang="ko-KR" sz="2000" dirty="0"/>
              <a:t>, </a:t>
            </a:r>
            <a:r>
              <a:rPr lang="ko-KR" altLang="en-US" sz="2000" dirty="0"/>
              <a:t>모든 순간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폴킴</a:t>
            </a:r>
            <a:r>
              <a:rPr lang="en-US" altLang="ko-KR" sz="2000" dirty="0"/>
              <a:t>)</a:t>
            </a:r>
          </a:p>
          <a:p>
            <a:pPr lvl="1">
              <a:buFontTx/>
              <a:buChar char="-"/>
            </a:pPr>
            <a:r>
              <a:rPr lang="ko-KR" altLang="en-US" sz="2000" dirty="0" err="1"/>
              <a:t>열애중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벤</a:t>
            </a:r>
            <a:r>
              <a:rPr lang="en-US" altLang="ko-KR" sz="2000" dirty="0"/>
              <a:t>)</a:t>
            </a:r>
          </a:p>
          <a:p>
            <a:pPr lvl="1">
              <a:buFontTx/>
              <a:buChar char="-"/>
            </a:pPr>
            <a:r>
              <a:rPr lang="ko-KR" altLang="en-US" sz="2000" dirty="0" err="1"/>
              <a:t>좋니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윤종신</a:t>
            </a:r>
            <a:r>
              <a:rPr lang="en-US" altLang="ko-KR" sz="2000" dirty="0"/>
              <a:t>)</a:t>
            </a:r>
          </a:p>
          <a:p>
            <a:pPr lvl="1">
              <a:buFontTx/>
              <a:buChar char="-"/>
            </a:pPr>
            <a:r>
              <a:rPr lang="ko-KR" altLang="en-US" sz="2000" dirty="0"/>
              <a:t>지나오다 </a:t>
            </a:r>
            <a:r>
              <a:rPr lang="en-US" altLang="ko-KR" sz="2000" dirty="0"/>
              <a:t>(</a:t>
            </a:r>
            <a:r>
              <a:rPr lang="ko-KR" altLang="en-US" sz="2000" dirty="0"/>
              <a:t>닐로</a:t>
            </a:r>
            <a:r>
              <a:rPr lang="en-US" altLang="ko-KR" sz="2000" dirty="0"/>
              <a:t>)</a:t>
            </a:r>
          </a:p>
          <a:p>
            <a:pPr lvl="1">
              <a:buFontTx/>
              <a:buChar char="-"/>
            </a:pPr>
            <a:r>
              <a:rPr lang="ko-KR" altLang="en-US" sz="2000" dirty="0"/>
              <a:t>첫눈처럼 너에게 가겠다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에일리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42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905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진행상황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359359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채점기능</a:t>
            </a:r>
            <a:endParaRPr lang="en-US" altLang="ko-KR" sz="4000" dirty="0"/>
          </a:p>
          <a:p>
            <a:pPr lvl="1"/>
            <a:r>
              <a:rPr lang="en-US" altLang="ko-KR" sz="2000" dirty="0" err="1"/>
              <a:t>GoldWave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 err="1"/>
              <a:t>Utagoe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기존 음원에서 가수 목소리 추출 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TarsosDSP</a:t>
            </a:r>
            <a:r>
              <a:rPr lang="en-US" altLang="ko-KR" sz="2000" dirty="0"/>
              <a:t> : </a:t>
            </a:r>
            <a:r>
              <a:rPr lang="ko-KR" altLang="en-US" sz="2000" dirty="0"/>
              <a:t>음정을 숫자 데이터로 알려줌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42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1032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진행상황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359359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녹음기능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	</a:t>
            </a:r>
          </a:p>
          <a:p>
            <a:pPr lvl="1"/>
            <a:r>
              <a:rPr lang="en-US" altLang="ko-KR" sz="2000" dirty="0"/>
              <a:t>‘</a:t>
            </a:r>
            <a:r>
              <a:rPr lang="en-US" altLang="ko-KR" sz="2000" dirty="0" err="1"/>
              <a:t>AudioRecord</a:t>
            </a:r>
            <a:r>
              <a:rPr lang="en-US" altLang="ko-KR" sz="2000" dirty="0"/>
              <a:t>’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lvl="1"/>
            <a:r>
              <a:rPr lang="en-US" altLang="ko-KR" sz="2000" dirty="0"/>
              <a:t>WAV</a:t>
            </a:r>
            <a:r>
              <a:rPr lang="ko-KR" altLang="en-US" sz="2000" dirty="0"/>
              <a:t> 확장자 파일 생성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42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3735106"/>
      </p:ext>
    </p:extLst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2211</TotalTime>
  <Words>143</Words>
  <Application>Microsoft Office PowerPoint</Application>
  <PresentationFormat>와이드스크린</PresentationFormat>
  <Paragraphs>67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휴먼매직체</vt:lpstr>
      <vt:lpstr>Arial</vt:lpstr>
      <vt:lpstr>Gill Sans MT</vt:lpstr>
      <vt:lpstr>Impact</vt:lpstr>
      <vt:lpstr>배지</vt:lpstr>
      <vt:lpstr>Voice of cau</vt:lpstr>
      <vt:lpstr>index</vt:lpstr>
      <vt:lpstr>FeedBack  - 음성 인식기능</vt:lpstr>
      <vt:lpstr>schedule</vt:lpstr>
      <vt:lpstr>진행상황</vt:lpstr>
      <vt:lpstr>진행상황</vt:lpstr>
      <vt:lpstr>진행상황</vt:lpstr>
      <vt:lpstr>진행상황</vt:lpstr>
      <vt:lpstr>진행상황</vt:lpstr>
      <vt:lpstr>진행상황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of cau</dc:title>
  <dc:creator>Kim Sang Heon</dc:creator>
  <cp:lastModifiedBy>조장연</cp:lastModifiedBy>
  <cp:revision>58</cp:revision>
  <dcterms:created xsi:type="dcterms:W3CDTF">2018-09-10T05:16:28Z</dcterms:created>
  <dcterms:modified xsi:type="dcterms:W3CDTF">2018-10-02T00:20:46Z</dcterms:modified>
</cp:coreProperties>
</file>