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노래방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시간 때우기</a:t>
            </a:r>
            <a:endParaRPr lang="en-US" altLang="ko-KR" sz="3200" dirty="0"/>
          </a:p>
          <a:p>
            <a:r>
              <a:rPr lang="ko-KR" altLang="en-US" sz="3200" dirty="0"/>
              <a:t>최신 유행 곡을 따라 부르기 위해</a:t>
            </a:r>
            <a:endParaRPr lang="en-US" altLang="ko-KR" sz="3200" dirty="0"/>
          </a:p>
          <a:p>
            <a:r>
              <a:rPr lang="ko-KR" altLang="en-US" sz="3200" dirty="0"/>
              <a:t>추억속의 그 곡을 부르기 위해</a:t>
            </a:r>
            <a:endParaRPr lang="en-US" altLang="ko-KR" sz="3200" dirty="0"/>
          </a:p>
          <a:p>
            <a:r>
              <a:rPr lang="ko-KR" altLang="en-US" sz="3200" dirty="0"/>
              <a:t>그냥 즐기려고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60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노래방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Step 1</a:t>
            </a:r>
          </a:p>
          <a:p>
            <a:pPr lvl="1"/>
            <a:r>
              <a:rPr lang="ko-KR" altLang="en-US" sz="2000" dirty="0"/>
              <a:t>노래를 반복해서 듣고 멜로디와 박자에 익숙해진다</a:t>
            </a:r>
            <a:r>
              <a:rPr lang="en-US" altLang="ko-KR" sz="2000" dirty="0"/>
              <a:t>.</a:t>
            </a:r>
          </a:p>
          <a:p>
            <a:r>
              <a:rPr lang="en-US" altLang="ko-KR" sz="2400" dirty="0"/>
              <a:t>Step 2</a:t>
            </a:r>
          </a:p>
          <a:p>
            <a:pPr lvl="1"/>
            <a:r>
              <a:rPr lang="ko-KR" altLang="en-US" sz="2000" dirty="0"/>
              <a:t>혼자 따라 부르면서 음정을 가늠해본다</a:t>
            </a:r>
            <a:r>
              <a:rPr lang="en-US" altLang="ko-KR" sz="2000" dirty="0"/>
              <a:t>.</a:t>
            </a:r>
          </a:p>
          <a:p>
            <a:r>
              <a:rPr lang="en-US" altLang="ko-KR" sz="2400" dirty="0"/>
              <a:t>Step 3</a:t>
            </a:r>
          </a:p>
          <a:p>
            <a:pPr lvl="1"/>
            <a:r>
              <a:rPr lang="ko-KR" altLang="en-US" sz="2000" dirty="0"/>
              <a:t>노래방에 가여 점수를 확인 하고 친구들에게 자신의 노래 실력을 뽐낸다</a:t>
            </a:r>
            <a:r>
              <a:rPr lang="en-US" altLang="ko-KR" sz="2000" dirty="0"/>
              <a:t>!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800" dirty="0"/>
              <a:t>노래연습장인 노래방에 가기 위해 연습해야 하는 불편함과 모순 발생</a:t>
            </a:r>
            <a:r>
              <a:rPr lang="en-US" altLang="ko-KR" sz="2800" dirty="0"/>
              <a:t>!</a:t>
            </a:r>
            <a:endParaRPr lang="ko-KR" altLang="en-US" sz="2800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66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Voice OF </a:t>
            </a:r>
            <a:r>
              <a:rPr lang="en-US" altLang="ko-KR" sz="4400" dirty="0" err="1"/>
              <a:t>cau</a:t>
            </a:r>
            <a:endParaRPr lang="ko-KR" altLang="en-US" sz="4400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749"/>
            <a:ext cx="4363595" cy="436884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로그인 기능</a:t>
            </a:r>
            <a:endParaRPr lang="en-US" altLang="ko-KR" sz="2400" dirty="0"/>
          </a:p>
          <a:p>
            <a:pPr lvl="1"/>
            <a:r>
              <a:rPr lang="ko-KR" altLang="en-US" sz="2000" dirty="0"/>
              <a:t>로그인 기능을 추가하여 개인 통계치 확인</a:t>
            </a:r>
            <a:endParaRPr lang="en-US" altLang="ko-KR" sz="2000" dirty="0"/>
          </a:p>
          <a:p>
            <a:r>
              <a:rPr lang="ko-KR" altLang="en-US" sz="2400" dirty="0"/>
              <a:t>채점 기능</a:t>
            </a:r>
            <a:endParaRPr lang="en-US" altLang="ko-KR" sz="2400" dirty="0"/>
          </a:p>
          <a:p>
            <a:pPr lvl="1"/>
            <a:r>
              <a:rPr lang="ko-KR" altLang="en-US" sz="2000" dirty="0"/>
              <a:t>멜로디와 박자를 통해 노래 연습의 결과를 점수로 수치화</a:t>
            </a:r>
            <a:endParaRPr lang="en-US" altLang="ko-KR" sz="2000" dirty="0"/>
          </a:p>
          <a:p>
            <a:r>
              <a:rPr lang="ko-KR" altLang="en-US" sz="2400" dirty="0"/>
              <a:t>진짜 연습모드</a:t>
            </a:r>
            <a:endParaRPr lang="en-US" altLang="ko-KR" sz="2400" dirty="0"/>
          </a:p>
          <a:p>
            <a:pPr lvl="1"/>
            <a:r>
              <a:rPr lang="ko-KR" altLang="en-US" sz="2000" dirty="0"/>
              <a:t>노래가 시작되면</a:t>
            </a:r>
            <a:r>
              <a:rPr lang="en-US" altLang="ko-KR" sz="2000" dirty="0"/>
              <a:t>, </a:t>
            </a:r>
            <a:r>
              <a:rPr lang="ko-KR" altLang="en-US" sz="2000" dirty="0"/>
              <a:t>가이드 음원 선 재생</a:t>
            </a:r>
            <a:endParaRPr lang="en-US" altLang="ko-KR" sz="2000" dirty="0"/>
          </a:p>
          <a:p>
            <a:pPr lvl="1"/>
            <a:r>
              <a:rPr lang="ko-KR" altLang="en-US" sz="2000" dirty="0"/>
              <a:t>음원이 </a:t>
            </a:r>
            <a:r>
              <a:rPr lang="en-US" altLang="ko-KR" sz="2000" dirty="0"/>
              <a:t>2, 3</a:t>
            </a:r>
            <a:r>
              <a:rPr lang="ko-KR" altLang="en-US" sz="2000" dirty="0"/>
              <a:t>소절을 선창 후 사용자가 복창 하여 노래 연습을 돕는다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r="4618" b="-1"/>
          <a:stretch/>
        </p:blipFill>
        <p:spPr>
          <a:xfrm>
            <a:off x="6098193" y="645106"/>
            <a:ext cx="5176744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ECD03-3F02-469D-AF95-E8710A5C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mobile application?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2813B-0F3A-495D-969A-6BA19CA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휴대성</a:t>
            </a:r>
            <a:endParaRPr lang="en-US" altLang="ko-KR" sz="2400" dirty="0"/>
          </a:p>
          <a:p>
            <a:pPr lvl="1"/>
            <a:r>
              <a:rPr lang="ko-KR" altLang="en-US" sz="2000" dirty="0"/>
              <a:t>연습이라는 행위는 반복적으로 이뤄져야 한다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시간과 공간의 제약</a:t>
            </a:r>
            <a:endParaRPr lang="en-US" altLang="ko-KR" sz="2400" dirty="0"/>
          </a:p>
          <a:p>
            <a:pPr lvl="1"/>
            <a:r>
              <a:rPr lang="ko-KR" altLang="en-US" sz="2000" dirty="0"/>
              <a:t>특정 노래방이라는 공간이 필요하지 않고 시간과 공간의 제약에서 자유로운 사용 보장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주변기기의 발달</a:t>
            </a:r>
            <a:endParaRPr lang="en-US" altLang="ko-KR" sz="2400" dirty="0"/>
          </a:p>
          <a:p>
            <a:pPr lvl="1"/>
            <a:r>
              <a:rPr lang="ko-KR" altLang="en-US" sz="2000" dirty="0"/>
              <a:t>블루투스 마이크</a:t>
            </a:r>
            <a:r>
              <a:rPr lang="en-US" altLang="ko-KR" sz="2000" dirty="0"/>
              <a:t>, Wireless</a:t>
            </a:r>
            <a:r>
              <a:rPr lang="ko-KR" altLang="en-US" sz="2000" dirty="0"/>
              <a:t> 이어폰과 같은 여러 주변기기 발달</a:t>
            </a:r>
          </a:p>
        </p:txBody>
      </p:sp>
    </p:spTree>
    <p:extLst>
      <p:ext uri="{BB962C8B-B14F-4D97-AF65-F5344CB8AC3E}">
        <p14:creationId xmlns:p14="http://schemas.microsoft.com/office/powerpoint/2010/main" val="16459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A200A-0C34-4816-B1A0-AC5D5B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070FF-7DA1-4FE7-AD7D-DAD894E4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ANDROID STUDIO</a:t>
            </a:r>
          </a:p>
          <a:p>
            <a:r>
              <a:rPr lang="en-US" altLang="ko-KR" sz="2800" dirty="0"/>
              <a:t>MEDIACODEC</a:t>
            </a:r>
          </a:p>
          <a:p>
            <a:r>
              <a:rPr lang="en-US" altLang="ko-KR" sz="2800" dirty="0"/>
              <a:t>TARSOSDSP</a:t>
            </a:r>
          </a:p>
          <a:p>
            <a:r>
              <a:rPr lang="en-US" altLang="ko-KR" sz="2800" dirty="0"/>
              <a:t>OPEN CV</a:t>
            </a:r>
          </a:p>
          <a:p>
            <a:r>
              <a:rPr lang="en-US" altLang="ko-KR" sz="2800" dirty="0"/>
              <a:t>SQLITE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459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br>
              <a:rPr lang="en-US" altLang="ko-KR" sz="4000" dirty="0"/>
            </a:br>
            <a:r>
              <a:rPr lang="en-US" altLang="ko-KR" sz="4000" dirty="0"/>
              <a:t>(</a:t>
            </a:r>
            <a:r>
              <a:rPr lang="ko-KR" altLang="en-US" sz="4000" dirty="0"/>
              <a:t>중간 데모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1C8E3-7302-4B57-8F3D-239D8CF7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251" y="2722584"/>
            <a:ext cx="7226903" cy="3453262"/>
          </a:xfrm>
        </p:spPr>
        <p:txBody>
          <a:bodyPr>
            <a:normAutofit/>
          </a:bodyPr>
          <a:lstStyle/>
          <a:p>
            <a:r>
              <a:rPr lang="ko-KR" altLang="en-US" dirty="0"/>
              <a:t>간단한 노래방 기능만 구현된 모바일 어플리케이션을 사용하여 데모</a:t>
            </a:r>
            <a:endParaRPr lang="en-US" altLang="ko-KR" dirty="0"/>
          </a:p>
          <a:p>
            <a:r>
              <a:rPr lang="ko-KR" altLang="en-US" dirty="0"/>
              <a:t>간단한 채점기능 포함</a:t>
            </a:r>
            <a:endParaRPr lang="en-US" altLang="ko-KR" dirty="0"/>
          </a:p>
          <a:p>
            <a:r>
              <a:rPr lang="ko-KR" altLang="en-US" dirty="0"/>
              <a:t>로그인 기능</a:t>
            </a:r>
            <a:r>
              <a:rPr lang="en-US" altLang="ko-KR" dirty="0"/>
              <a:t>, </a:t>
            </a:r>
            <a:r>
              <a:rPr lang="ko-KR" altLang="en-US" dirty="0"/>
              <a:t>연습모드 기능</a:t>
            </a:r>
            <a:r>
              <a:rPr lang="en-US" altLang="ko-KR" dirty="0"/>
              <a:t> </a:t>
            </a:r>
            <a:r>
              <a:rPr lang="ko-KR" altLang="en-US" dirty="0"/>
              <a:t>미포함</a:t>
            </a:r>
            <a:endParaRPr lang="en-US" altLang="ko-KR" dirty="0"/>
          </a:p>
          <a:p>
            <a:r>
              <a:rPr lang="ko-KR" altLang="en-US" dirty="0"/>
              <a:t>외부 </a:t>
            </a:r>
            <a:r>
              <a:rPr lang="en-US" altLang="ko-KR" dirty="0"/>
              <a:t>DB </a:t>
            </a:r>
            <a:r>
              <a:rPr lang="ko-KR" altLang="en-US" dirty="0"/>
              <a:t>없이 </a:t>
            </a:r>
            <a:r>
              <a:rPr lang="en-US" altLang="ko-KR" dirty="0"/>
              <a:t>APK </a:t>
            </a:r>
            <a:r>
              <a:rPr lang="ko-KR" altLang="en-US" dirty="0"/>
              <a:t>내부 저장소에 곡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844F2-F701-4091-9F3E-C62F5754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52" y="298174"/>
            <a:ext cx="7299166" cy="23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br>
              <a:rPr lang="en-US" altLang="ko-KR" sz="4000" dirty="0"/>
            </a:br>
            <a:r>
              <a:rPr lang="en-US" altLang="ko-KR" sz="4000" dirty="0"/>
              <a:t>(</a:t>
            </a:r>
            <a:r>
              <a:rPr lang="ko-KR" altLang="en-US" sz="4000" dirty="0"/>
              <a:t>최종 데모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1C8E3-7302-4B57-8F3D-239D8CF7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251" y="2722584"/>
            <a:ext cx="7226903" cy="3453262"/>
          </a:xfrm>
        </p:spPr>
        <p:txBody>
          <a:bodyPr>
            <a:normAutofit/>
          </a:bodyPr>
          <a:lstStyle/>
          <a:p>
            <a:r>
              <a:rPr lang="ko-KR" altLang="en-US" dirty="0"/>
              <a:t>최종 노래방 기능 구현</a:t>
            </a:r>
            <a:endParaRPr lang="en-US" altLang="ko-KR" dirty="0"/>
          </a:p>
          <a:p>
            <a:r>
              <a:rPr lang="ko-KR" altLang="en-US" dirty="0"/>
              <a:t>고도화된 채점기능 포함</a:t>
            </a:r>
            <a:endParaRPr lang="en-US" altLang="ko-KR" dirty="0"/>
          </a:p>
          <a:p>
            <a:r>
              <a:rPr lang="ko-KR" altLang="en-US" dirty="0"/>
              <a:t>로그인 기능</a:t>
            </a:r>
            <a:r>
              <a:rPr lang="en-US" altLang="ko-KR" dirty="0"/>
              <a:t>, </a:t>
            </a:r>
            <a:r>
              <a:rPr lang="ko-KR" altLang="en-US" dirty="0"/>
              <a:t>연습모드 기능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endParaRPr lang="en-US" altLang="ko-KR" dirty="0"/>
          </a:p>
          <a:p>
            <a:r>
              <a:rPr lang="ko-KR" altLang="en-US" dirty="0"/>
              <a:t>중간 데모의 시연들을 통해 알게 된 불편한 </a:t>
            </a:r>
            <a:r>
              <a:rPr lang="en-US" altLang="ko-KR" dirty="0"/>
              <a:t>UI</a:t>
            </a:r>
            <a:r>
              <a:rPr lang="ko-KR" altLang="en-US" dirty="0"/>
              <a:t>들 개선</a:t>
            </a:r>
            <a:endParaRPr lang="en-US" altLang="ko-KR" dirty="0"/>
          </a:p>
          <a:p>
            <a:r>
              <a:rPr lang="ko-KR" altLang="en-US" dirty="0"/>
              <a:t>중간 데모 후 피드백을 통해 생각난 추가 기능들 추가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C27EB9-D191-4AAE-A5C4-DE08CF40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51" y="288236"/>
            <a:ext cx="7226903" cy="23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2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D255-682A-47FC-B757-274F07D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members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099F6-566D-4D98-9D82-27AD9870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1254"/>
            <a:ext cx="10178322" cy="5198723"/>
          </a:xfrm>
        </p:spPr>
        <p:txBody>
          <a:bodyPr>
            <a:normAutofit/>
          </a:bodyPr>
          <a:lstStyle/>
          <a:p>
            <a:r>
              <a:rPr lang="ko-KR" altLang="en-US" dirty="0"/>
              <a:t>김상헌</a:t>
            </a:r>
            <a:endParaRPr lang="en-US" altLang="ko-KR" dirty="0"/>
          </a:p>
          <a:p>
            <a:pPr lvl="1"/>
            <a:r>
              <a:rPr lang="ko-KR" altLang="en-US" dirty="0"/>
              <a:t>데이터 베이스 관련 업무</a:t>
            </a:r>
            <a:endParaRPr lang="en-US" altLang="ko-KR" dirty="0"/>
          </a:p>
          <a:p>
            <a:pPr lvl="1"/>
            <a:r>
              <a:rPr lang="ko-KR" altLang="en-US" dirty="0"/>
              <a:t>음원 및 영상 제작 및 재생</a:t>
            </a:r>
            <a:endParaRPr lang="en-US" altLang="ko-KR" dirty="0"/>
          </a:p>
          <a:p>
            <a:r>
              <a:rPr lang="ko-KR" altLang="en-US" dirty="0"/>
              <a:t>강민수</a:t>
            </a:r>
            <a:endParaRPr lang="en-US" altLang="ko-KR" dirty="0"/>
          </a:p>
          <a:p>
            <a:pPr lvl="1"/>
            <a:r>
              <a:rPr lang="ko-KR" altLang="en-US" dirty="0"/>
              <a:t>채점 알고리즘 구현 및 고도화</a:t>
            </a:r>
            <a:endParaRPr lang="en-US" altLang="ko-KR" dirty="0"/>
          </a:p>
          <a:p>
            <a:pPr lvl="1"/>
            <a:r>
              <a:rPr lang="ko-KR" altLang="en-US" dirty="0"/>
              <a:t>녹음 기능 담당</a:t>
            </a:r>
            <a:endParaRPr lang="en-US" altLang="ko-KR" dirty="0"/>
          </a:p>
          <a:p>
            <a:r>
              <a:rPr lang="ko-KR" altLang="en-US" dirty="0" err="1"/>
              <a:t>조장연</a:t>
            </a:r>
            <a:endParaRPr lang="en-US" altLang="ko-KR" dirty="0"/>
          </a:p>
          <a:p>
            <a:pPr lvl="1"/>
            <a:r>
              <a:rPr lang="ko-KR" altLang="en-US" dirty="0"/>
              <a:t>안드로이드 </a:t>
            </a:r>
            <a:r>
              <a:rPr lang="en-US" altLang="ko-KR" dirty="0"/>
              <a:t>GUI </a:t>
            </a:r>
            <a:r>
              <a:rPr lang="ko-KR" altLang="en-US" dirty="0"/>
              <a:t>담당</a:t>
            </a:r>
            <a:endParaRPr lang="en-US" altLang="ko-KR" dirty="0"/>
          </a:p>
          <a:p>
            <a:pPr lvl="1"/>
            <a:r>
              <a:rPr lang="ko-KR" altLang="en-US" dirty="0"/>
              <a:t>연습모드 개발 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3202004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251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휴먼매직체</vt:lpstr>
      <vt:lpstr>Arial</vt:lpstr>
      <vt:lpstr>Gill Sans MT</vt:lpstr>
      <vt:lpstr>Impact</vt:lpstr>
      <vt:lpstr>배지</vt:lpstr>
      <vt:lpstr>Voice of cau</vt:lpstr>
      <vt:lpstr>노래방?</vt:lpstr>
      <vt:lpstr>노래방?</vt:lpstr>
      <vt:lpstr>Voice OF cau</vt:lpstr>
      <vt:lpstr>Why mobile application?</vt:lpstr>
      <vt:lpstr>Development environment</vt:lpstr>
      <vt:lpstr>schedule (중간 데모)</vt:lpstr>
      <vt:lpstr>Schedule (최종 데모)</vt:lpstr>
      <vt:lpstr>Team members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Kim Sang Heon</cp:lastModifiedBy>
  <cp:revision>10</cp:revision>
  <dcterms:created xsi:type="dcterms:W3CDTF">2018-09-10T05:16:28Z</dcterms:created>
  <dcterms:modified xsi:type="dcterms:W3CDTF">2018-09-10T16:35:35Z</dcterms:modified>
</cp:coreProperties>
</file>