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81" r:id="rId5"/>
    <p:sldId id="262" r:id="rId6"/>
    <p:sldId id="274" r:id="rId7"/>
    <p:sldId id="278" r:id="rId8"/>
    <p:sldId id="279" r:id="rId9"/>
    <p:sldId id="28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en-US" altLang="ko-KR" sz="4200" b="1" dirty="0"/>
              <a:t>Login (</a:t>
            </a:r>
            <a:r>
              <a:rPr lang="en-US" altLang="ko-KR" sz="4200" b="1" dirty="0" err="1"/>
              <a:t>aws</a:t>
            </a:r>
            <a:r>
              <a:rPr lang="en-US" altLang="ko-KR" sz="4200" b="1" dirty="0"/>
              <a:t> mobile hub)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Web Connection </a:t>
            </a:r>
            <a:r>
              <a:rPr lang="ko-KR" altLang="en-US" sz="2400" dirty="0"/>
              <a:t>방식</a:t>
            </a:r>
            <a:r>
              <a:rPr lang="en-US" altLang="ko-KR" sz="2400" dirty="0"/>
              <a:t>?</a:t>
            </a:r>
          </a:p>
          <a:p>
            <a:pPr lvl="1"/>
            <a:endParaRPr lang="en-US" altLang="ko-KR" sz="2200" dirty="0"/>
          </a:p>
          <a:p>
            <a:endParaRPr lang="en-US" altLang="ko-KR" sz="2400" dirty="0"/>
          </a:p>
          <a:p>
            <a:r>
              <a:rPr lang="en-US" altLang="ko-KR" sz="2400" dirty="0"/>
              <a:t>AWS Back End User Sign-in</a:t>
            </a:r>
          </a:p>
          <a:p>
            <a:pPr lvl="1"/>
            <a:r>
              <a:rPr lang="en-US" altLang="ko-KR" sz="2200" dirty="0"/>
              <a:t>Actual password is not sent over the wire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B67CC-0FE4-4EE8-803D-DE55E695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838450"/>
            <a:ext cx="9182100" cy="590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FC067D-6567-4971-9678-CB37142E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50" y="3422521"/>
            <a:ext cx="4833841" cy="31717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02D012-DE9B-4D80-B156-E918AA9F5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4903123"/>
            <a:ext cx="2505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dirty="0"/>
              <a:t>채점기능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빅스비</a:t>
            </a:r>
            <a:r>
              <a:rPr lang="ko-KR" altLang="en-US" sz="2400" dirty="0"/>
              <a:t> 기능은 시작할 때 특정 명령어를 인식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노래 가사 중  </a:t>
            </a:r>
            <a:r>
              <a:rPr lang="en-US" altLang="ko-KR" sz="2400" dirty="0"/>
              <a:t>‘</a:t>
            </a:r>
            <a:r>
              <a:rPr lang="ko-KR" altLang="en-US" sz="2400" dirty="0"/>
              <a:t>하이 </a:t>
            </a:r>
            <a:r>
              <a:rPr lang="ko-KR" altLang="en-US" sz="2400" dirty="0" err="1"/>
              <a:t>빅스비</a:t>
            </a:r>
            <a:r>
              <a:rPr lang="en-US" altLang="ko-KR" sz="2400" dirty="0"/>
              <a:t>’ </a:t>
            </a:r>
            <a:r>
              <a:rPr lang="ko-KR" altLang="en-US" sz="2400" dirty="0"/>
              <a:t>라는 가사는 없음</a:t>
            </a:r>
          </a:p>
        </p:txBody>
      </p:sp>
    </p:spTree>
    <p:extLst>
      <p:ext uri="{BB962C8B-B14F-4D97-AF65-F5344CB8AC3E}">
        <p14:creationId xmlns:p14="http://schemas.microsoft.com/office/powerpoint/2010/main" val="19285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7B54F9-4A6D-47EF-8E2C-FEA6D01330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59" y="2140507"/>
            <a:ext cx="9419281" cy="3593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450815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시작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4457700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A212A-9C2B-495D-888F-0E17170C1219}"/>
              </a:ext>
            </a:extLst>
          </p:cNvPr>
          <p:cNvSpPr txBox="1"/>
          <p:nvPr/>
        </p:nvSpPr>
        <p:spPr>
          <a:xfrm>
            <a:off x="7946307" y="6352831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퀵메뉴</a:t>
            </a:r>
            <a:r>
              <a:rPr lang="ko-KR" altLang="en-US" dirty="0"/>
              <a:t>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1310F-45DF-4007-B9C2-4E836856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78" y="2261568"/>
            <a:ext cx="2186697" cy="388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C39542-8180-4293-9BB5-DB1134B3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41" y="2261568"/>
            <a:ext cx="2148900" cy="38705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2D8712-FD1C-4BE9-AADF-EA60455E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07" y="2261568"/>
            <a:ext cx="2155586" cy="38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채점기능</a:t>
            </a:r>
            <a:endParaRPr lang="en-US" altLang="ko-KR" sz="4000" dirty="0"/>
          </a:p>
          <a:p>
            <a:pPr lvl="1"/>
            <a:r>
              <a:rPr lang="en-US" altLang="ko-KR" sz="2000" dirty="0" err="1"/>
              <a:t>GoldWave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Utagoe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기존 음원에서 가수 목소리 추출 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TarsosDSP</a:t>
            </a:r>
            <a:r>
              <a:rPr lang="en-US" altLang="ko-KR" sz="2000" dirty="0"/>
              <a:t> : </a:t>
            </a:r>
            <a:r>
              <a:rPr lang="ko-KR" altLang="en-US" sz="2000" dirty="0"/>
              <a:t>음정을 숫자 데이터로 알려줌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녹음기능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en-US" altLang="ko-KR" sz="2000" dirty="0"/>
              <a:t>‘</a:t>
            </a:r>
            <a:r>
              <a:rPr lang="en-US" altLang="ko-KR" sz="2000" dirty="0" err="1"/>
              <a:t>AudioRecord</a:t>
            </a:r>
            <a:r>
              <a:rPr lang="en-US" altLang="ko-KR" sz="2000" dirty="0"/>
              <a:t>’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WAV</a:t>
            </a:r>
            <a:r>
              <a:rPr lang="ko-KR" altLang="en-US" sz="2000" dirty="0"/>
              <a:t> 확장자 파일 생성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로그인 기능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영상첨부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0410581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102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index</vt:lpstr>
      <vt:lpstr>FeedBack  - Login (aws mobile hub)</vt:lpstr>
      <vt:lpstr>FeedBack  - 채점기능</vt:lpstr>
      <vt:lpstr>schedule</vt:lpstr>
      <vt:lpstr>진행상황</vt:lpstr>
      <vt:lpstr>진행상황</vt:lpstr>
      <vt:lpstr>진행상황</vt:lpstr>
      <vt:lpstr>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Kim Sang Heon</cp:lastModifiedBy>
  <cp:revision>61</cp:revision>
  <dcterms:created xsi:type="dcterms:W3CDTF">2018-09-10T05:16:28Z</dcterms:created>
  <dcterms:modified xsi:type="dcterms:W3CDTF">2018-10-09T05:49:25Z</dcterms:modified>
</cp:coreProperties>
</file>