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2" r:id="rId4"/>
    <p:sldId id="274" r:id="rId5"/>
    <p:sldId id="276" r:id="rId6"/>
    <p:sldId id="278" r:id="rId7"/>
    <p:sldId id="281" r:id="rId8"/>
    <p:sldId id="279" r:id="rId9"/>
    <p:sldId id="28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수" initials="강민" lastIdx="2" clrIdx="0">
    <p:extLst>
      <p:ext uri="{19B8F6BF-5375-455C-9EA6-DF929625EA0E}">
        <p15:presenceInfo xmlns:p15="http://schemas.microsoft.com/office/powerpoint/2012/main" userId="00652f67f72eb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2T20:00:53.625" idx="1">
    <p:pos x="3472" y="1442"/>
    <p:text>대부분의 노래가 많아봤자 20개 음정으로 이루어지기 때문에, 높이를 20등분. 인식되는 음에 따라 바 생성.</p:text>
    <p:extLst>
      <p:ext uri="{C676402C-5697-4E1C-873F-D02D1690AC5C}">
        <p15:threadingInfo xmlns:p15="http://schemas.microsoft.com/office/powerpoint/2012/main" timeZoneBias="-540"/>
      </p:ext>
    </p:extLst>
  </p:cm>
  <p:cm authorId="1" dt="2018-11-12T20:02:57.705" idx="2">
    <p:pos x="3484" y="2332"/>
    <p:text>박자에 따른 점수 가감 방식은 고민중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B04CF-938C-4AF4-90E5-133220C54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6" y="1325880"/>
            <a:ext cx="9695268" cy="42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3061257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7177048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F587FA7-E4E0-4729-B382-EFC24AF1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45" y="2299316"/>
            <a:ext cx="2203768" cy="3726000"/>
          </a:xfrm>
          <a:prstGeom prst="rect">
            <a:avLst/>
          </a:prstGeom>
        </p:spPr>
      </p:pic>
      <p:pic>
        <p:nvPicPr>
          <p:cNvPr id="11" name="그림 10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FA74772D-8344-4782-BC74-7FF9FDE3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57" y="2299316"/>
            <a:ext cx="2318002" cy="37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47656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AWS DynamoDB </a:t>
            </a:r>
            <a:r>
              <a:rPr lang="ko-KR" altLang="en-US" sz="4000" dirty="0"/>
              <a:t>듀엣 가능 목록 업로드</a:t>
            </a:r>
            <a:endParaRPr lang="en-US" altLang="ko-KR" sz="4000" dirty="0"/>
          </a:p>
          <a:p>
            <a:pPr lvl="1"/>
            <a:r>
              <a:rPr lang="en-US" altLang="ko-KR" sz="3800" dirty="0"/>
              <a:t>NoSQL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CD422-38FB-47D3-A696-21D7A0CC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36" y="3202061"/>
            <a:ext cx="8838728" cy="2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듀엣기능 </a:t>
            </a:r>
            <a:r>
              <a:rPr lang="en-US" altLang="ko-KR" b="1" dirty="0"/>
              <a:t>/ </a:t>
            </a:r>
            <a:r>
              <a:rPr lang="ko-KR" altLang="en-US" b="1" dirty="0"/>
              <a:t>연습모드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문제점</a:t>
            </a:r>
            <a:endParaRPr lang="en-US" altLang="ko-KR" sz="4000" dirty="0"/>
          </a:p>
          <a:p>
            <a:pPr lvl="1"/>
            <a:r>
              <a:rPr lang="ko-KR" altLang="en-US" dirty="0"/>
              <a:t>파일 업로드 문제</a:t>
            </a:r>
            <a:endParaRPr lang="en-US" altLang="ko-KR" dirty="0"/>
          </a:p>
          <a:p>
            <a:pPr lvl="1"/>
            <a:r>
              <a:rPr lang="en-US" altLang="ko-KR" dirty="0"/>
              <a:t>MediaView </a:t>
            </a:r>
            <a:r>
              <a:rPr lang="ko-KR" altLang="en-US" dirty="0"/>
              <a:t>특정 구간 </a:t>
            </a:r>
            <a:r>
              <a:rPr lang="en-US" altLang="ko-KR" dirty="0"/>
              <a:t>Stop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듀엣 관련 새로운 화면 필요성 확인</a:t>
            </a:r>
            <a:r>
              <a:rPr lang="en-US" altLang="ko-KR" dirty="0"/>
              <a:t> =&gt; </a:t>
            </a:r>
            <a:r>
              <a:rPr lang="ko-KR" altLang="en-US" dirty="0"/>
              <a:t>화면 설계만 종료</a:t>
            </a: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47656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AWS DynamoDB </a:t>
            </a:r>
            <a:r>
              <a:rPr lang="ko-KR" altLang="en-US" sz="4000" dirty="0"/>
              <a:t>듀엣 가능 목록 업로드</a:t>
            </a:r>
            <a:endParaRPr lang="en-US" altLang="ko-KR" sz="4000" dirty="0"/>
          </a:p>
          <a:p>
            <a:pPr lvl="1"/>
            <a:r>
              <a:rPr lang="en-US" altLang="ko-KR" sz="3800" dirty="0"/>
              <a:t>NoSQL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CD422-38FB-47D3-A696-21D7A0CC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36" y="3202061"/>
            <a:ext cx="8838728" cy="2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점수 정밀화</a:t>
            </a:r>
            <a:endParaRPr lang="en-US" altLang="ko-KR" sz="4000" dirty="0"/>
          </a:p>
          <a:p>
            <a:pPr lvl="1"/>
            <a:r>
              <a:rPr lang="ko-KR" altLang="en-US" sz="2200" dirty="0"/>
              <a:t>기본 점수 부여</a:t>
            </a:r>
            <a:endParaRPr lang="en-US" altLang="ko-KR" sz="2200" dirty="0"/>
          </a:p>
          <a:p>
            <a:pPr lvl="1"/>
            <a:r>
              <a:rPr lang="ko-KR" altLang="en-US" sz="2200" dirty="0"/>
              <a:t>박자는 맞고 음정이 일정 범위 이내로 틀릴 시</a:t>
            </a:r>
            <a:r>
              <a:rPr lang="en-US" altLang="ko-KR" sz="2200" dirty="0"/>
              <a:t>,  50%</a:t>
            </a:r>
            <a:r>
              <a:rPr lang="ko-KR" altLang="en-US" sz="2200" dirty="0"/>
              <a:t>의 점수 부여</a:t>
            </a:r>
            <a:endParaRPr lang="en-US" altLang="ko-KR" sz="2200" dirty="0"/>
          </a:p>
          <a:p>
            <a:pPr lvl="1"/>
            <a:r>
              <a:rPr lang="ko-KR" altLang="en-US" sz="2200" dirty="0"/>
              <a:t>채점표 세분화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Ex) 3 ~ 5.5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  -&gt; 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~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E4,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~ 5.5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</a:t>
            </a:r>
          </a:p>
          <a:p>
            <a:pPr lvl="1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시각화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4000" dirty="0"/>
              <a:t>음정 시각화</a:t>
            </a: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음정에 따라 다른 높이의 바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가수 목소리에 따른 기본 데이터 바 존재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사용자의 음정인식 시 노란 화살표 상하 이동</a:t>
            </a:r>
            <a:endParaRPr lang="en-US" altLang="ko-KR" sz="2000" dirty="0"/>
          </a:p>
          <a:p>
            <a:r>
              <a:rPr lang="ko-KR" altLang="en-US" sz="4000" dirty="0"/>
              <a:t>정밀 채점 화면</a:t>
            </a:r>
            <a:endParaRPr lang="en-US" altLang="ko-KR" sz="4000" dirty="0"/>
          </a:p>
          <a:p>
            <a:pPr lvl="1"/>
            <a:r>
              <a:rPr lang="ko-KR" altLang="en-US" sz="2000" dirty="0"/>
              <a:t>녹음 기능 사용 중 일 때만 이용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사용자가 부른 음이 맞으면 바 색칠</a:t>
            </a:r>
            <a:endParaRPr lang="en-US" altLang="ko-KR" sz="2000" dirty="0"/>
          </a:p>
          <a:p>
            <a:pPr lvl="1"/>
            <a:r>
              <a:rPr lang="ko-KR" altLang="en-US" sz="2000" dirty="0"/>
              <a:t>녹음 목소리만 넣음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C2F633-2B6F-412E-8571-025AAB94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05"/>
          <a:stretch/>
        </p:blipFill>
        <p:spPr>
          <a:xfrm>
            <a:off x="6702570" y="1709928"/>
            <a:ext cx="3863844" cy="42740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52DFED-0FB7-4815-AB7C-276ACAC79439}"/>
              </a:ext>
            </a:extLst>
          </p:cNvPr>
          <p:cNvSpPr/>
          <p:nvPr/>
        </p:nvSpPr>
        <p:spPr>
          <a:xfrm>
            <a:off x="6631941" y="2119853"/>
            <a:ext cx="4005580" cy="8548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C98B6-E6CF-461F-9584-D0AE0A2C4115}"/>
              </a:ext>
            </a:extLst>
          </p:cNvPr>
          <p:cNvSpPr txBox="1"/>
          <p:nvPr/>
        </p:nvSpPr>
        <p:spPr>
          <a:xfrm>
            <a:off x="7750401" y="5983986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[Star Maker </a:t>
            </a:r>
            <a:r>
              <a:rPr lang="ko-KR" altLang="en-US" dirty="0"/>
              <a:t>어플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CB6820-F440-4157-ADFF-6E8869613995}"/>
              </a:ext>
            </a:extLst>
          </p:cNvPr>
          <p:cNvSpPr/>
          <p:nvPr/>
        </p:nvSpPr>
        <p:spPr>
          <a:xfrm>
            <a:off x="7180871" y="2736915"/>
            <a:ext cx="154650" cy="16529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24604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134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휴먼매직체</vt:lpstr>
      <vt:lpstr>휴먼엑스포</vt:lpstr>
      <vt:lpstr>Arial</vt:lpstr>
      <vt:lpstr>Gill Sans MT</vt:lpstr>
      <vt:lpstr>Impact</vt:lpstr>
      <vt:lpstr>배지</vt:lpstr>
      <vt:lpstr>Voice of cau</vt:lpstr>
      <vt:lpstr>index</vt:lpstr>
      <vt:lpstr>schedule</vt:lpstr>
      <vt:lpstr>진행상황</vt:lpstr>
      <vt:lpstr>진행상황 - 듀엣기능</vt:lpstr>
      <vt:lpstr>진행상황 – 듀엣기능 / 연습모드</vt:lpstr>
      <vt:lpstr>진행상황 - 듀엣기능</vt:lpstr>
      <vt:lpstr>진행상황 - 채점기능</vt:lpstr>
      <vt:lpstr>진행상황 – 시각화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 </cp:lastModifiedBy>
  <cp:revision>70</cp:revision>
  <dcterms:created xsi:type="dcterms:W3CDTF">2018-09-10T05:16:28Z</dcterms:created>
  <dcterms:modified xsi:type="dcterms:W3CDTF">2018-11-12T13:07:03Z</dcterms:modified>
</cp:coreProperties>
</file>