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62" r:id="rId5"/>
    <p:sldId id="274" r:id="rId6"/>
    <p:sldId id="277" r:id="rId7"/>
    <p:sldId id="282" r:id="rId8"/>
    <p:sldId id="283" r:id="rId9"/>
    <p:sldId id="284" r:id="rId10"/>
    <p:sldId id="285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7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FA086-A80D-44AE-865C-415C759AD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Voice</a:t>
            </a:r>
            <a:br>
              <a:rPr lang="en-US" altLang="ko-KR" dirty="0"/>
            </a:br>
            <a:r>
              <a:rPr lang="en-US" altLang="ko-KR" sz="4400" dirty="0"/>
              <a:t>of</a:t>
            </a:r>
            <a:br>
              <a:rPr lang="en-US" altLang="ko-KR" dirty="0"/>
            </a:br>
            <a:r>
              <a:rPr lang="en-US" altLang="ko-KR" dirty="0" err="1"/>
              <a:t>cau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592990-1075-41CD-94F9-296D19D8B8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캡스톤</a:t>
            </a:r>
            <a:r>
              <a:rPr lang="ko-KR" altLang="en-US" dirty="0"/>
              <a:t> 디자인 </a:t>
            </a:r>
            <a:r>
              <a:rPr lang="en-US" altLang="ko-KR" dirty="0"/>
              <a:t>2</a:t>
            </a:r>
            <a:r>
              <a:rPr lang="ko-KR" altLang="en-US" dirty="0"/>
              <a:t>분반 </a:t>
            </a:r>
            <a:r>
              <a:rPr lang="en-US" altLang="ko-KR" dirty="0"/>
              <a:t>– </a:t>
            </a:r>
            <a:r>
              <a:rPr lang="ko-KR" altLang="en-US" dirty="0"/>
              <a:t>박상오 교수님</a:t>
            </a:r>
            <a:endParaRPr lang="en-US" altLang="ko-KR" dirty="0"/>
          </a:p>
          <a:p>
            <a:r>
              <a:rPr lang="ko-KR" altLang="en-US" dirty="0"/>
              <a:t>발표자 </a:t>
            </a:r>
            <a:r>
              <a:rPr lang="en-US" altLang="ko-KR" dirty="0"/>
              <a:t>: 20140786 </a:t>
            </a:r>
            <a:r>
              <a:rPr lang="ko-KR" altLang="en-US" dirty="0"/>
              <a:t>조장연</a:t>
            </a:r>
          </a:p>
        </p:txBody>
      </p:sp>
    </p:spTree>
    <p:extLst>
      <p:ext uri="{BB962C8B-B14F-4D97-AF65-F5344CB8AC3E}">
        <p14:creationId xmlns:p14="http://schemas.microsoft.com/office/powerpoint/2010/main" val="499214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진행상황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9929"/>
            <a:ext cx="10178322" cy="3593591"/>
          </a:xfrm>
        </p:spPr>
        <p:txBody>
          <a:bodyPr>
            <a:normAutofit/>
          </a:bodyPr>
          <a:lstStyle/>
          <a:p>
            <a:r>
              <a:rPr lang="ko-KR" altLang="en-US" sz="2600" dirty="0"/>
              <a:t>채점기능</a:t>
            </a:r>
            <a:endParaRPr lang="en-US" altLang="ko-KR" sz="2600" dirty="0"/>
          </a:p>
          <a:p>
            <a:pPr lvl="1"/>
            <a:r>
              <a:rPr lang="ko-KR" altLang="en-US" sz="2000" dirty="0"/>
              <a:t>채점표 제작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	</a:t>
            </a:r>
          </a:p>
          <a:p>
            <a:pPr marL="0" indent="0">
              <a:buNone/>
            </a:pPr>
            <a:endParaRPr lang="en-US" altLang="ko-KR" sz="42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07E454-4FA9-4BE3-8E69-D90BE4EEF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620" y="2624331"/>
            <a:ext cx="3032760" cy="3505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503759-8E11-4DAB-AC3C-5BA05F719715}"/>
              </a:ext>
            </a:extLst>
          </p:cNvPr>
          <p:cNvSpPr txBox="1"/>
          <p:nvPr/>
        </p:nvSpPr>
        <p:spPr>
          <a:xfrm>
            <a:off x="5337810" y="6288163"/>
            <a:ext cx="1516380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채점표 기준설정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600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12264A-41BC-4460-BDC4-9BB059EEE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16600" dirty="0"/>
              <a:t>Q&amp;A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164128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A36ED-6183-4209-A7EB-1A9C0C3F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F21BA2-C19F-40CE-886E-CB9E501EC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FEEDBACK</a:t>
            </a:r>
          </a:p>
          <a:p>
            <a:r>
              <a:rPr lang="en-US" altLang="ko-KR" sz="3200" dirty="0"/>
              <a:t>Schedule</a:t>
            </a:r>
          </a:p>
          <a:p>
            <a:r>
              <a:rPr lang="ko-KR" altLang="en-US" sz="3200" dirty="0"/>
              <a:t>진행상황</a:t>
            </a:r>
            <a:endParaRPr lang="en-US" altLang="ko-KR" sz="3200" dirty="0"/>
          </a:p>
          <a:p>
            <a:r>
              <a:rPr lang="en-US" altLang="ko-KR" sz="3200" dirty="0"/>
              <a:t>Q&amp;A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4799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FeedBack</a:t>
            </a:r>
            <a:r>
              <a:rPr lang="en-US" altLang="ko-KR" dirty="0"/>
              <a:t>  </a:t>
            </a:r>
            <a:endParaRPr lang="ko-KR" altLang="en-US" sz="4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채점 알고리즘의 구체적 설명</a:t>
            </a:r>
            <a:r>
              <a:rPr lang="en-US" altLang="ko-KR" sz="2400" dirty="0"/>
              <a:t>?</a:t>
            </a:r>
          </a:p>
          <a:p>
            <a:endParaRPr lang="en-US" altLang="ko-KR" sz="2400" dirty="0"/>
          </a:p>
          <a:p>
            <a:r>
              <a:rPr lang="ko-KR" altLang="en-US" sz="2400" dirty="0" err="1"/>
              <a:t>어플에</a:t>
            </a:r>
            <a:r>
              <a:rPr lang="ko-KR" altLang="en-US" sz="2400" dirty="0"/>
              <a:t> 있는 모든 노래의 채점기능 구현</a:t>
            </a:r>
          </a:p>
        </p:txBody>
      </p:sp>
    </p:spTree>
    <p:extLst>
      <p:ext uri="{BB962C8B-B14F-4D97-AF65-F5344CB8AC3E}">
        <p14:creationId xmlns:p14="http://schemas.microsoft.com/office/powerpoint/2010/main" val="13160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30DC4-F7D1-450B-9295-FC3EA7155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070" y="518718"/>
            <a:ext cx="2931735" cy="5657128"/>
          </a:xfrm>
        </p:spPr>
        <p:txBody>
          <a:bodyPr anchor="t">
            <a:normAutofit/>
          </a:bodyPr>
          <a:lstStyle/>
          <a:p>
            <a:r>
              <a:rPr lang="en-US" altLang="ko-KR" sz="4000" dirty="0"/>
              <a:t>schedule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AB04CF-938C-4AF4-90E5-133220C547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663" y="1662545"/>
            <a:ext cx="9695268" cy="4206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7572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94742"/>
            <a:ext cx="10178322" cy="1492132"/>
          </a:xfrm>
        </p:spPr>
        <p:txBody>
          <a:bodyPr>
            <a:normAutofit/>
          </a:bodyPr>
          <a:lstStyle/>
          <a:p>
            <a:r>
              <a:rPr lang="ko-KR" altLang="en-US" b="1" dirty="0"/>
              <a:t>진행상황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9929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ko-KR" sz="2600" dirty="0"/>
              <a:t>UI </a:t>
            </a:r>
            <a:r>
              <a:rPr lang="ko-KR" altLang="en-US" sz="2600" dirty="0"/>
              <a:t>개선 및 접근성 확장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42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0841A2-3B28-4C61-B9B1-DD71D4BC64C2}"/>
              </a:ext>
            </a:extLst>
          </p:cNvPr>
          <p:cNvSpPr txBox="1"/>
          <p:nvPr/>
        </p:nvSpPr>
        <p:spPr>
          <a:xfrm>
            <a:off x="1450815" y="6354225"/>
            <a:ext cx="228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- </a:t>
            </a:r>
            <a:r>
              <a:rPr lang="ko-KR" altLang="en-US"/>
              <a:t>메인 </a:t>
            </a:r>
            <a:r>
              <a:rPr lang="ko-KR" altLang="en-US" dirty="0"/>
              <a:t>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A15F1-6919-483A-A808-A0EC6808D6EF}"/>
              </a:ext>
            </a:extLst>
          </p:cNvPr>
          <p:cNvSpPr txBox="1"/>
          <p:nvPr/>
        </p:nvSpPr>
        <p:spPr>
          <a:xfrm>
            <a:off x="4794157" y="2220450"/>
            <a:ext cx="57322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en-US" altLang="ko-KR" dirty="0" err="1"/>
              <a:t>BottomNavigationView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생성해 상단에 위치했던 버튼을          </a:t>
            </a:r>
            <a:r>
              <a:rPr lang="en-US" altLang="ko-KR" dirty="0"/>
              <a:t>          </a:t>
            </a:r>
            <a:r>
              <a:rPr lang="ko-KR" altLang="en-US" dirty="0"/>
              <a:t>하단으로 옮김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-record</a:t>
            </a:r>
            <a:r>
              <a:rPr lang="ko-KR" altLang="en-US" dirty="0"/>
              <a:t>와 </a:t>
            </a:r>
            <a:r>
              <a:rPr lang="en-US" altLang="ko-KR" dirty="0"/>
              <a:t>scoring</a:t>
            </a:r>
            <a:r>
              <a:rPr lang="ko-KR" altLang="en-US" dirty="0"/>
              <a:t>의 버튼 이미지를 변경해주는 방식에서 버튼의 </a:t>
            </a:r>
            <a:r>
              <a:rPr lang="en-US" altLang="ko-KR" dirty="0"/>
              <a:t>title</a:t>
            </a:r>
            <a:r>
              <a:rPr lang="ko-KR" altLang="en-US" dirty="0"/>
              <a:t>이 변경되는 방식으로 바꿈</a:t>
            </a:r>
            <a:r>
              <a:rPr lang="en-US" altLang="ko-KR" dirty="0"/>
              <a:t>.</a:t>
            </a:r>
          </a:p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9BD87C-B0C8-4131-96AA-B3FF073CA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815" y="2220450"/>
            <a:ext cx="2439758" cy="41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3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진행상황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9929"/>
            <a:ext cx="10178322" cy="3593591"/>
          </a:xfrm>
        </p:spPr>
        <p:txBody>
          <a:bodyPr>
            <a:normAutofit/>
          </a:bodyPr>
          <a:lstStyle/>
          <a:p>
            <a:r>
              <a:rPr lang="ko-KR" altLang="en-US" sz="2600" dirty="0"/>
              <a:t>듀엣기능</a:t>
            </a:r>
            <a:endParaRPr lang="en-US" altLang="ko-KR" sz="2600" dirty="0"/>
          </a:p>
          <a:p>
            <a:pPr lvl="1"/>
            <a:r>
              <a:rPr lang="ko-KR" altLang="en-US" sz="2000" dirty="0"/>
              <a:t>사용자들이 자신이 부른 노래를 업로드 하고 업로드 된 파일들을 이용하여 다른 사용자가 노래를 부름으로써 사용자는 듀엣을 하는 느낌을 받을 수 </a:t>
            </a:r>
            <a:r>
              <a:rPr lang="ko-KR" altLang="en-US" sz="2000"/>
              <a:t>있음</a:t>
            </a:r>
            <a:r>
              <a:rPr lang="en-US" altLang="ko-KR" sz="2000"/>
              <a:t>.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amazon</a:t>
            </a:r>
            <a:r>
              <a:rPr lang="ko-KR" altLang="en-US" sz="2000" dirty="0"/>
              <a:t> </a:t>
            </a:r>
            <a:r>
              <a:rPr lang="en-US" altLang="ko-KR" sz="2000" dirty="0"/>
              <a:t>S3</a:t>
            </a:r>
            <a:r>
              <a:rPr lang="ko-KR" altLang="en-US" sz="2000" dirty="0"/>
              <a:t>를 사용하여 파일 업로드</a:t>
            </a:r>
            <a:r>
              <a:rPr lang="en-US" altLang="ko-KR" sz="2000" dirty="0"/>
              <a:t>.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Amazon DynamoDB NoSQL DB</a:t>
            </a:r>
            <a:r>
              <a:rPr lang="ko-KR" altLang="en-US" sz="2000" dirty="0"/>
              <a:t>를 사용하여 듀엣 목록을 기록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42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55888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진행상황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9929"/>
            <a:ext cx="10178322" cy="3593591"/>
          </a:xfrm>
        </p:spPr>
        <p:txBody>
          <a:bodyPr>
            <a:normAutofit/>
          </a:bodyPr>
          <a:lstStyle/>
          <a:p>
            <a:r>
              <a:rPr lang="ko-KR" altLang="en-US" sz="2600" dirty="0"/>
              <a:t>채점기능</a:t>
            </a:r>
            <a:endParaRPr lang="en-US" altLang="ko-KR" sz="2600" dirty="0"/>
          </a:p>
          <a:p>
            <a:pPr lvl="1"/>
            <a:r>
              <a:rPr lang="en-US" altLang="ko-KR" sz="2000" dirty="0" err="1"/>
              <a:t>TarsosDSP</a:t>
            </a:r>
            <a:r>
              <a:rPr lang="ko-KR" altLang="en-US" sz="2000"/>
              <a:t>를 이용하여 인식된 소리 출력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42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941207-DD1E-4A34-9FD8-9F38F99BB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167" y="2884170"/>
            <a:ext cx="8877155" cy="2828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07EF1C-7AB9-4F3F-86F1-59105B06128E}"/>
              </a:ext>
            </a:extLst>
          </p:cNvPr>
          <p:cNvSpPr txBox="1"/>
          <p:nvPr/>
        </p:nvSpPr>
        <p:spPr>
          <a:xfrm flipH="1">
            <a:off x="4235195" y="5943841"/>
            <a:ext cx="372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TarsosDSP</a:t>
            </a:r>
            <a:r>
              <a:rPr lang="ko-KR" altLang="en-US"/>
              <a:t>를 사용하여 출력한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017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진행상황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9929"/>
            <a:ext cx="10178322" cy="3593591"/>
          </a:xfrm>
        </p:spPr>
        <p:txBody>
          <a:bodyPr>
            <a:normAutofit/>
          </a:bodyPr>
          <a:lstStyle/>
          <a:p>
            <a:r>
              <a:rPr lang="ko-KR" altLang="en-US" sz="2600" dirty="0"/>
              <a:t>채점기능</a:t>
            </a:r>
            <a:endParaRPr lang="en-US" altLang="ko-KR" sz="2600" dirty="0"/>
          </a:p>
          <a:p>
            <a:pPr lvl="1"/>
            <a:r>
              <a:rPr lang="ko-KR" altLang="en-US" sz="2000" dirty="0"/>
              <a:t>표준 음계 별 주파수를 이용하여 음정 분류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42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836F0E-252E-4800-A1D4-93ABD72F8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030" y="2150560"/>
            <a:ext cx="3329940" cy="3703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9AE2D-F18B-4A40-9DF7-5F5FA70D4208}"/>
              </a:ext>
            </a:extLst>
          </p:cNvPr>
          <p:cNvSpPr txBox="1"/>
          <p:nvPr/>
        </p:nvSpPr>
        <p:spPr>
          <a:xfrm flipV="1">
            <a:off x="3337560" y="3953780"/>
            <a:ext cx="219455" cy="1900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D5D3A97-0F58-4C48-A1A4-DCC336E05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350" y="3186880"/>
            <a:ext cx="4819650" cy="2667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FFEA14-2CF4-49F8-90B8-B56B00526E46}"/>
              </a:ext>
            </a:extLst>
          </p:cNvPr>
          <p:cNvSpPr txBox="1"/>
          <p:nvPr/>
        </p:nvSpPr>
        <p:spPr>
          <a:xfrm>
            <a:off x="3337560" y="5965275"/>
            <a:ext cx="166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음계별</a:t>
            </a:r>
            <a:r>
              <a:rPr lang="ko-KR" altLang="en-US" dirty="0"/>
              <a:t> 표준주파수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C909C6-617C-4915-B38A-BBD436839223}"/>
              </a:ext>
            </a:extLst>
          </p:cNvPr>
          <p:cNvSpPr txBox="1"/>
          <p:nvPr/>
        </p:nvSpPr>
        <p:spPr>
          <a:xfrm>
            <a:off x="7825091" y="5965275"/>
            <a:ext cx="238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표준주파수에 따른 음정분류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862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진행상황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9929"/>
            <a:ext cx="10178322" cy="3593591"/>
          </a:xfrm>
        </p:spPr>
        <p:txBody>
          <a:bodyPr>
            <a:normAutofit/>
          </a:bodyPr>
          <a:lstStyle/>
          <a:p>
            <a:r>
              <a:rPr lang="ko-KR" altLang="en-US" sz="2600" dirty="0"/>
              <a:t>채점기능</a:t>
            </a:r>
            <a:endParaRPr lang="en-US" altLang="ko-KR" sz="2000" dirty="0"/>
          </a:p>
          <a:p>
            <a:pPr lvl="1"/>
            <a:r>
              <a:rPr lang="ko-KR" altLang="en-US" sz="2000"/>
              <a:t>실제 악보와 비교</a:t>
            </a:r>
            <a:endParaRPr lang="en-US" altLang="ko-KR" sz="2000"/>
          </a:p>
          <a:p>
            <a:pPr marL="0" indent="0">
              <a:buNone/>
            </a:pPr>
            <a:endParaRPr lang="en-US" altLang="ko-KR" sz="42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876407-4AFC-4335-B566-B7DACF2A2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529" y="1228344"/>
            <a:ext cx="2327193" cy="45567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9415949-5331-48C5-AF6A-890D4C1B4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429" y="3892720"/>
            <a:ext cx="6365288" cy="18923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D05D03-B0F9-42E5-8B10-3086D9CF69C5}"/>
              </a:ext>
            </a:extLst>
          </p:cNvPr>
          <p:cNvSpPr txBox="1"/>
          <p:nvPr/>
        </p:nvSpPr>
        <p:spPr>
          <a:xfrm>
            <a:off x="3754089" y="5961888"/>
            <a:ext cx="2029968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음정을 분류한 결과값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1E5EA5-58BC-4CC3-9EC6-417728E645A5}"/>
              </a:ext>
            </a:extLst>
          </p:cNvPr>
          <p:cNvSpPr txBox="1"/>
          <p:nvPr/>
        </p:nvSpPr>
        <p:spPr>
          <a:xfrm>
            <a:off x="8885323" y="5961888"/>
            <a:ext cx="1579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 악보 주파수</a:t>
            </a:r>
          </a:p>
        </p:txBody>
      </p:sp>
    </p:spTree>
    <p:extLst>
      <p:ext uri="{BB962C8B-B14F-4D97-AF65-F5344CB8AC3E}">
        <p14:creationId xmlns:p14="http://schemas.microsoft.com/office/powerpoint/2010/main" val="2200436395"/>
      </p:ext>
    </p:extLst>
  </p:cSld>
  <p:clrMapOvr>
    <a:masterClrMapping/>
  </p:clrMapOvr>
</p:sld>
</file>

<file path=ppt/theme/theme1.xml><?xml version="1.0" encoding="utf-8"?>
<a:theme xmlns:a="http://schemas.openxmlformats.org/drawingml/2006/main" name="배지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3394</TotalTime>
  <Words>154</Words>
  <Application>Microsoft Office PowerPoint</Application>
  <PresentationFormat>와이드스크린</PresentationFormat>
  <Paragraphs>61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휴먼매직체</vt:lpstr>
      <vt:lpstr>Arial</vt:lpstr>
      <vt:lpstr>Gill Sans MT</vt:lpstr>
      <vt:lpstr>Impact</vt:lpstr>
      <vt:lpstr>배지</vt:lpstr>
      <vt:lpstr>Voice of cau</vt:lpstr>
      <vt:lpstr>index</vt:lpstr>
      <vt:lpstr>FeedBack  </vt:lpstr>
      <vt:lpstr>schedule</vt:lpstr>
      <vt:lpstr>진행상황</vt:lpstr>
      <vt:lpstr>진행상황</vt:lpstr>
      <vt:lpstr>진행상황</vt:lpstr>
      <vt:lpstr>진행상황</vt:lpstr>
      <vt:lpstr>진행상황</vt:lpstr>
      <vt:lpstr>진행상황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of cau</dc:title>
  <dc:creator>Kim Sang Heon</dc:creator>
  <cp:lastModifiedBy>조장연</cp:lastModifiedBy>
  <cp:revision>71</cp:revision>
  <dcterms:created xsi:type="dcterms:W3CDTF">2018-09-10T05:16:28Z</dcterms:created>
  <dcterms:modified xsi:type="dcterms:W3CDTF">2018-11-05T05:37:21Z</dcterms:modified>
</cp:coreProperties>
</file>