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81" r:id="rId5"/>
    <p:sldId id="262" r:id="rId6"/>
    <p:sldId id="274" r:id="rId7"/>
    <p:sldId id="278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A086-A80D-44AE-865C-415C759A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Voice</a:t>
            </a:r>
            <a:br>
              <a:rPr lang="en-US" altLang="ko-KR" dirty="0"/>
            </a:br>
            <a:r>
              <a:rPr lang="en-US" altLang="ko-KR" sz="4400" dirty="0"/>
              <a:t>of</a:t>
            </a:r>
            <a:br>
              <a:rPr lang="en-US" altLang="ko-KR" dirty="0"/>
            </a:br>
            <a:r>
              <a:rPr lang="en-US" altLang="ko-KR" dirty="0" err="1"/>
              <a:t>cau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92990-1075-41CD-94F9-296D19D8B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  <a:r>
              <a:rPr lang="en-US" altLang="ko-KR" dirty="0"/>
              <a:t>2</a:t>
            </a:r>
            <a:r>
              <a:rPr lang="ko-KR" altLang="en-US" dirty="0"/>
              <a:t>분반 </a:t>
            </a:r>
            <a:r>
              <a:rPr lang="en-US" altLang="ko-KR" dirty="0"/>
              <a:t>– </a:t>
            </a:r>
            <a:r>
              <a:rPr lang="ko-KR" altLang="en-US" dirty="0"/>
              <a:t>박상오 교수님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20145523 </a:t>
            </a:r>
            <a:r>
              <a:rPr lang="ko-KR" altLang="en-US" dirty="0"/>
              <a:t>김상헌</a:t>
            </a:r>
          </a:p>
        </p:txBody>
      </p:sp>
    </p:spTree>
    <p:extLst>
      <p:ext uri="{BB962C8B-B14F-4D97-AF65-F5344CB8AC3E}">
        <p14:creationId xmlns:p14="http://schemas.microsoft.com/office/powerpoint/2010/main" val="4992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264A-41BC-4460-BDC4-9BB059E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6412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A36ED-6183-4209-A7EB-1A9C0C3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21BA2-C19F-40CE-886E-CB9E501E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FEEDBACK</a:t>
            </a:r>
          </a:p>
          <a:p>
            <a:r>
              <a:rPr lang="en-US" altLang="ko-KR" sz="3200" dirty="0"/>
              <a:t>Schedule</a:t>
            </a:r>
          </a:p>
          <a:p>
            <a:r>
              <a:rPr lang="ko-KR" altLang="en-US" sz="3200" dirty="0"/>
              <a:t>진행상황</a:t>
            </a:r>
            <a:endParaRPr lang="en-US" altLang="ko-KR" sz="3200" dirty="0"/>
          </a:p>
          <a:p>
            <a:r>
              <a:rPr lang="en-US" altLang="ko-KR" sz="3200" dirty="0"/>
              <a:t>Q&amp;A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79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en-US" altLang="ko-KR" sz="4200" b="1" dirty="0"/>
              <a:t>Login (AMAZON Cognito)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빅스비</a:t>
            </a:r>
            <a:r>
              <a:rPr lang="ko-KR" altLang="en-US" sz="2400" dirty="0"/>
              <a:t> 기능은 시작할 때 특정 명령어를 인식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노래 가사 중  </a:t>
            </a:r>
            <a:r>
              <a:rPr lang="en-US" altLang="ko-KR" sz="2400" dirty="0"/>
              <a:t>‘</a:t>
            </a:r>
            <a:r>
              <a:rPr lang="ko-KR" altLang="en-US" sz="2400" dirty="0"/>
              <a:t>하이 </a:t>
            </a:r>
            <a:r>
              <a:rPr lang="ko-KR" altLang="en-US" sz="2400" dirty="0" err="1"/>
              <a:t>빅스비</a:t>
            </a:r>
            <a:r>
              <a:rPr lang="en-US" altLang="ko-KR" sz="2400" dirty="0"/>
              <a:t>’ </a:t>
            </a:r>
            <a:r>
              <a:rPr lang="ko-KR" altLang="en-US" sz="2400" dirty="0"/>
              <a:t>라는 가사는 없음</a:t>
            </a:r>
          </a:p>
        </p:txBody>
      </p:sp>
    </p:spTree>
    <p:extLst>
      <p:ext uri="{BB962C8B-B14F-4D97-AF65-F5344CB8AC3E}">
        <p14:creationId xmlns:p14="http://schemas.microsoft.com/office/powerpoint/2010/main" val="13160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FeedBack</a:t>
            </a:r>
            <a:r>
              <a:rPr lang="en-US" altLang="ko-KR" dirty="0"/>
              <a:t>  - </a:t>
            </a:r>
            <a:r>
              <a:rPr lang="ko-KR" altLang="en-US" dirty="0"/>
              <a:t>채점기능</a:t>
            </a:r>
            <a:endParaRPr lang="ko-KR" altLang="en-US" sz="4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빅스비</a:t>
            </a:r>
            <a:r>
              <a:rPr lang="ko-KR" altLang="en-US" sz="2400" dirty="0"/>
              <a:t> 기능은 시작할 때 특정 명령어를 인식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노래 가사 중  </a:t>
            </a:r>
            <a:r>
              <a:rPr lang="en-US" altLang="ko-KR" sz="2400" dirty="0"/>
              <a:t>‘</a:t>
            </a:r>
            <a:r>
              <a:rPr lang="ko-KR" altLang="en-US" sz="2400" dirty="0"/>
              <a:t>하이 </a:t>
            </a:r>
            <a:r>
              <a:rPr lang="ko-KR" altLang="en-US" sz="2400" dirty="0" err="1"/>
              <a:t>빅스비</a:t>
            </a:r>
            <a:r>
              <a:rPr lang="en-US" altLang="ko-KR" sz="2400" dirty="0"/>
              <a:t>’ </a:t>
            </a:r>
            <a:r>
              <a:rPr lang="ko-KR" altLang="en-US" sz="2400" dirty="0"/>
              <a:t>라는 가사는 없음</a:t>
            </a:r>
          </a:p>
        </p:txBody>
      </p:sp>
    </p:spTree>
    <p:extLst>
      <p:ext uri="{BB962C8B-B14F-4D97-AF65-F5344CB8AC3E}">
        <p14:creationId xmlns:p14="http://schemas.microsoft.com/office/powerpoint/2010/main" val="19285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0DC4-F7D1-450B-9295-FC3EA71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altLang="ko-KR" sz="4000" dirty="0"/>
              <a:t>schedule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7B54F9-4A6D-47EF-8E2C-FEA6D01330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59" y="2140507"/>
            <a:ext cx="9419281" cy="3593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94742"/>
            <a:ext cx="10178322" cy="149213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안드로이드 </a:t>
            </a:r>
            <a:r>
              <a:rPr lang="en-US" altLang="ko-KR" sz="2600" dirty="0"/>
              <a:t>GUI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41A2-3B28-4C61-B9B1-DD71D4BC64C2}"/>
              </a:ext>
            </a:extLst>
          </p:cNvPr>
          <p:cNvSpPr txBox="1"/>
          <p:nvPr/>
        </p:nvSpPr>
        <p:spPr>
          <a:xfrm>
            <a:off x="1450815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15F1-6919-483A-A808-A0EC6808D6EF}"/>
              </a:ext>
            </a:extLst>
          </p:cNvPr>
          <p:cNvSpPr txBox="1"/>
          <p:nvPr/>
        </p:nvSpPr>
        <p:spPr>
          <a:xfrm>
            <a:off x="4457700" y="6354225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메인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A212A-9C2B-495D-888F-0E17170C1219}"/>
              </a:ext>
            </a:extLst>
          </p:cNvPr>
          <p:cNvSpPr txBox="1"/>
          <p:nvPr/>
        </p:nvSpPr>
        <p:spPr>
          <a:xfrm>
            <a:off x="7946307" y="6352831"/>
            <a:ext cx="228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퀵메뉴</a:t>
            </a:r>
            <a:r>
              <a:rPr lang="ko-KR" altLang="en-US" dirty="0"/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1310F-45DF-4007-B9C2-4E836856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78" y="2261568"/>
            <a:ext cx="2186697" cy="3888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C39542-8180-4293-9BB5-DB1134B3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41" y="2261568"/>
            <a:ext cx="2148900" cy="38705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2D8712-FD1C-4BE9-AADF-EA60455E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07" y="2261568"/>
            <a:ext cx="2155586" cy="38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채점기능</a:t>
            </a:r>
            <a:endParaRPr lang="en-US" altLang="ko-KR" sz="4000" dirty="0"/>
          </a:p>
          <a:p>
            <a:pPr lvl="1"/>
            <a:r>
              <a:rPr lang="en-US" altLang="ko-KR" sz="2000" dirty="0" err="1"/>
              <a:t>GoldWave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Utagoe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기존 음원에서 가수 목소리 추출 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TarsosDSP</a:t>
            </a:r>
            <a:r>
              <a:rPr lang="en-US" altLang="ko-KR" sz="2000" dirty="0"/>
              <a:t> : </a:t>
            </a:r>
            <a:r>
              <a:rPr lang="ko-KR" altLang="en-US" sz="2000" dirty="0"/>
              <a:t>음정을 숫자 데이터로 알려줌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10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녹음기능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en-US" altLang="ko-KR" sz="2000" dirty="0"/>
              <a:t>‘</a:t>
            </a:r>
            <a:r>
              <a:rPr lang="en-US" altLang="ko-KR" sz="2000" dirty="0" err="1"/>
              <a:t>AudioRecord</a:t>
            </a:r>
            <a:r>
              <a:rPr lang="en-US" altLang="ko-KR" sz="2000" dirty="0"/>
              <a:t>’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WAV</a:t>
            </a:r>
            <a:r>
              <a:rPr lang="ko-KR" altLang="en-US" sz="2000" dirty="0"/>
              <a:t> 확장자 파일 생성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37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B976A-9938-43AD-B673-AEE41DE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진행상황</a:t>
            </a:r>
            <a:endParaRPr lang="ko-KR" altLang="en-US" sz="32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0F6F-BB36-4986-9092-511CBE36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9929"/>
            <a:ext cx="10178322" cy="359359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로그인 기능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lvl="1"/>
            <a:r>
              <a:rPr lang="ko-KR" altLang="en-US" sz="2000" dirty="0"/>
              <a:t>영상첨부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42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0410581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101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휴먼매직체</vt:lpstr>
      <vt:lpstr>Arial</vt:lpstr>
      <vt:lpstr>Gill Sans MT</vt:lpstr>
      <vt:lpstr>Impact</vt:lpstr>
      <vt:lpstr>배지</vt:lpstr>
      <vt:lpstr>Voice of cau</vt:lpstr>
      <vt:lpstr>index</vt:lpstr>
      <vt:lpstr>FeedBack  - Login (AMAZON Cognito)</vt:lpstr>
      <vt:lpstr>FeedBack  - 채점기능</vt:lpstr>
      <vt:lpstr>schedule</vt:lpstr>
      <vt:lpstr>진행상황</vt:lpstr>
      <vt:lpstr>진행상황</vt:lpstr>
      <vt:lpstr>진행상황</vt:lpstr>
      <vt:lpstr>진행상황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of cau</dc:title>
  <dc:creator>Kim Sang Heon</dc:creator>
  <cp:lastModifiedBy>Kim Sang Heon</cp:lastModifiedBy>
  <cp:revision>59</cp:revision>
  <dcterms:created xsi:type="dcterms:W3CDTF">2018-09-10T05:16:28Z</dcterms:created>
  <dcterms:modified xsi:type="dcterms:W3CDTF">2018-10-07T07:02:24Z</dcterms:modified>
</cp:coreProperties>
</file>