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68" r:id="rId5"/>
    <p:sldId id="270" r:id="rId6"/>
    <p:sldId id="273" r:id="rId7"/>
    <p:sldId id="271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146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연습장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 어플리케이션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아는 노래를 부르는 게 전부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편하게 연습을 할 수 있으면 좋겠다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노래방 어플리케이션이 많지 않나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Google Play / Apple App Store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25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개 어플 조사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채점기능을 제공해주는 어플리케이션이 많지 않음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재생 어플리케이션이 대부분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연습을 위한 기능이 있는 어플리케이션은 없음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8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노래를 연습할 수 있는 어플리케이션이 필요하다</a:t>
            </a:r>
            <a:endParaRPr lang="en-US" altLang="ko-KR" sz="3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향상된 채점기능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 보기 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데이터를 통해 </a:t>
            </a:r>
            <a:r>
              <a:rPr lang="en-US" altLang="ko-KR" sz="39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재생해야 한다</a:t>
            </a:r>
            <a:r>
              <a:rPr lang="en-US" altLang="ko-KR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휴대폰에 노래 파일 저장으로 데이터 부담없이 사용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부르고자 하는 곡을 처음 부를 때 만 다운로드 받음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MAIN </a:t>
            </a:r>
            <a:r>
              <a:rPr lang="en-US" altLang="ko-KR" sz="4400" dirty="0" err="1"/>
              <a:t>FUNctions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8"/>
            <a:ext cx="4758505" cy="5147504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추가하여 개인 통계치 확인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음정과 박자를 통해 노래 연습의 결과를 점수로 수치화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 음원 선 재생 후 사용자가 복창 하여 노래 연습을 돕는다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가수가 일부분 부른 음원을 이용하여 가수와 듀엣을 하는 느낌을 주는 기능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Development tools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 – v3.2.1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TarsosDSP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v2.4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OPENCSV – v4.2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Mobile Hub – SDK v2.7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2-1) Dynamo DB – v2.6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2-2) S3 Buckets – v3.2.6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2-3) Cognito Identity Pools – v2.6</a:t>
            </a:r>
          </a:p>
        </p:txBody>
      </p:sp>
    </p:spTree>
    <p:extLst>
      <p:ext uri="{BB962C8B-B14F-4D97-AF65-F5344CB8AC3E}">
        <p14:creationId xmlns:p14="http://schemas.microsoft.com/office/powerpoint/2010/main" val="21937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flow chart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B0EEB-C7C6-4442-B722-BBC411BB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1" y="1238250"/>
            <a:ext cx="10463213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restrictions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34" y="1560443"/>
            <a:ext cx="10178322" cy="515107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Version – 25~ 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Samsung Galaxy S8 / SDK v26(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오레오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녹음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가능 곡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날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순간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3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demo scenario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510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검색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다운로드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일부 재생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정밀 채점 화면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6921" r="-1" b="2577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0000" spc="800" dirty="0">
                <a:solidFill>
                  <a:srgbClr val="FFFFFF"/>
                </a:solidFill>
              </a:rPr>
              <a:t>Voice OF </a:t>
            </a:r>
            <a:r>
              <a:rPr lang="en-US" altLang="ko-KR" sz="10000" spc="800" dirty="0" err="1">
                <a:solidFill>
                  <a:srgbClr val="FFFFFF"/>
                </a:solidFill>
              </a:rPr>
              <a:t>cau</a:t>
            </a:r>
            <a:endParaRPr lang="en-US" altLang="ko-KR" sz="10000" spc="800" dirty="0">
              <a:solidFill>
                <a:srgbClr val="FFFFFF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42" y="5979196"/>
            <a:ext cx="9113580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 latinLnBrk="0">
              <a:lnSpc>
                <a:spcPct val="100000"/>
              </a:lnSpc>
              <a:buNone/>
            </a:pPr>
            <a:r>
              <a:rPr lang="en-US" altLang="ko-KR" sz="2000" b="1" cap="all" spc="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292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함초롬돋움</vt:lpstr>
      <vt:lpstr>Arial</vt:lpstr>
      <vt:lpstr>Gill Sans MT</vt:lpstr>
      <vt:lpstr>Impact</vt:lpstr>
      <vt:lpstr>배지</vt:lpstr>
      <vt:lpstr>Voice of cau</vt:lpstr>
      <vt:lpstr>Project overview</vt:lpstr>
      <vt:lpstr>Project overview</vt:lpstr>
      <vt:lpstr>MAIN FUNctions</vt:lpstr>
      <vt:lpstr>Development tools</vt:lpstr>
      <vt:lpstr>Simple flow chart</vt:lpstr>
      <vt:lpstr>Detail restrictions</vt:lpstr>
      <vt:lpstr>final demo scenario</vt:lpstr>
      <vt:lpstr>Voice OF cau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상헌 김</cp:lastModifiedBy>
  <cp:revision>30</cp:revision>
  <dcterms:created xsi:type="dcterms:W3CDTF">2018-09-10T05:16:28Z</dcterms:created>
  <dcterms:modified xsi:type="dcterms:W3CDTF">2018-12-03T19:10:31Z</dcterms:modified>
</cp:coreProperties>
</file>