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68" r:id="rId4"/>
    <p:sldId id="271" r:id="rId5"/>
    <p:sldId id="258" r:id="rId6"/>
    <p:sldId id="259" r:id="rId7"/>
    <p:sldId id="270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FA086-A80D-44AE-865C-415C759AD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Voice</a:t>
            </a:r>
            <a:br>
              <a:rPr lang="en-US" altLang="ko-KR" dirty="0"/>
            </a:br>
            <a:r>
              <a:rPr lang="en-US" altLang="ko-KR" sz="4400" dirty="0"/>
              <a:t>of</a:t>
            </a:r>
            <a:br>
              <a:rPr lang="en-US" altLang="ko-KR" dirty="0"/>
            </a:br>
            <a:r>
              <a:rPr lang="en-US" altLang="ko-KR" dirty="0" err="1"/>
              <a:t>cau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592990-1075-41CD-94F9-296D19D8B8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 </a:t>
            </a:r>
            <a:r>
              <a:rPr lang="en-US" altLang="ko-KR" dirty="0"/>
              <a:t>2</a:t>
            </a:r>
            <a:r>
              <a:rPr lang="ko-KR" altLang="en-US" dirty="0"/>
              <a:t>분반 </a:t>
            </a:r>
            <a:r>
              <a:rPr lang="en-US" altLang="ko-KR" dirty="0"/>
              <a:t>– </a:t>
            </a:r>
            <a:r>
              <a:rPr lang="ko-KR" altLang="en-US" dirty="0"/>
              <a:t>박상오 교수님</a:t>
            </a:r>
            <a:endParaRPr lang="en-US" altLang="ko-KR" dirty="0"/>
          </a:p>
          <a:p>
            <a:r>
              <a:rPr lang="ko-KR" altLang="en-US" dirty="0"/>
              <a:t>발표자 </a:t>
            </a:r>
            <a:r>
              <a:rPr lang="en-US" altLang="ko-KR" dirty="0"/>
              <a:t>: 20145523 </a:t>
            </a:r>
            <a:r>
              <a:rPr lang="ko-KR" altLang="en-US" dirty="0"/>
              <a:t>김상헌</a:t>
            </a:r>
          </a:p>
        </p:txBody>
      </p:sp>
    </p:spTree>
    <p:extLst>
      <p:ext uri="{BB962C8B-B14F-4D97-AF65-F5344CB8AC3E}">
        <p14:creationId xmlns:p14="http://schemas.microsoft.com/office/powerpoint/2010/main" val="49921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0984A-C52A-4679-8823-A34EAB7F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6B94E-FECB-4982-8F81-5F85FB347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60443"/>
            <a:ext cx="10178322" cy="4319149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+mj-ea"/>
                <a:ea typeface="+mj-ea"/>
              </a:rPr>
              <a:t>로그인 기능</a:t>
            </a:r>
            <a:endParaRPr lang="en-US" altLang="ko-KR" sz="3600" b="1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ko-KR" sz="3400" dirty="0">
                <a:latin typeface="+mj-ea"/>
                <a:ea typeface="+mj-ea"/>
              </a:rPr>
              <a:t>1-1) </a:t>
            </a:r>
            <a:r>
              <a:rPr lang="ko-KR" altLang="en-US" sz="3400" dirty="0">
                <a:latin typeface="+mj-ea"/>
                <a:ea typeface="+mj-ea"/>
              </a:rPr>
              <a:t>로그인 실패</a:t>
            </a:r>
            <a:endParaRPr lang="en-US" altLang="ko-KR" sz="34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ko-KR" sz="3400" dirty="0">
                <a:latin typeface="+mj-ea"/>
                <a:ea typeface="+mj-ea"/>
              </a:rPr>
              <a:t>1-2) </a:t>
            </a:r>
            <a:r>
              <a:rPr lang="ko-KR" altLang="en-US" sz="3400" dirty="0">
                <a:latin typeface="+mj-ea"/>
                <a:ea typeface="+mj-ea"/>
              </a:rPr>
              <a:t>로그인 성공</a:t>
            </a:r>
            <a:endParaRPr lang="en-US" altLang="ko-KR" sz="3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+mj-ea"/>
                <a:ea typeface="+mj-ea"/>
              </a:rPr>
              <a:t>음악 검색</a:t>
            </a:r>
            <a:endParaRPr lang="en-US" altLang="ko-KR" sz="3600" b="1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ko-KR" sz="3400" dirty="0">
                <a:latin typeface="+mj-ea"/>
                <a:ea typeface="+mj-ea"/>
              </a:rPr>
              <a:t>2-1) </a:t>
            </a:r>
            <a:r>
              <a:rPr lang="ko-KR" altLang="en-US" sz="3400" dirty="0">
                <a:latin typeface="+mj-ea"/>
                <a:ea typeface="+mj-ea"/>
              </a:rPr>
              <a:t>녹음</a:t>
            </a:r>
            <a:r>
              <a:rPr lang="en-US" altLang="ko-KR" sz="3400" dirty="0">
                <a:latin typeface="+mj-ea"/>
                <a:ea typeface="+mj-ea"/>
              </a:rPr>
              <a:t>, </a:t>
            </a:r>
            <a:r>
              <a:rPr lang="ko-KR" altLang="en-US" sz="3400" dirty="0">
                <a:latin typeface="+mj-ea"/>
                <a:ea typeface="+mj-ea"/>
              </a:rPr>
              <a:t>채점 버튼 </a:t>
            </a:r>
            <a:r>
              <a:rPr lang="en-US" altLang="ko-KR" sz="3400" dirty="0">
                <a:latin typeface="+mj-ea"/>
                <a:ea typeface="+mj-ea"/>
              </a:rPr>
              <a:t>on, off</a:t>
            </a:r>
          </a:p>
          <a:p>
            <a:pPr marL="457200" lvl="1" indent="0">
              <a:buNone/>
            </a:pPr>
            <a:r>
              <a:rPr lang="en-US" altLang="ko-KR" sz="3400" dirty="0">
                <a:latin typeface="+mj-ea"/>
                <a:ea typeface="+mj-ea"/>
              </a:rPr>
              <a:t>2-2) </a:t>
            </a:r>
            <a:r>
              <a:rPr lang="ko-KR" altLang="en-US" sz="3400" dirty="0">
                <a:latin typeface="+mj-ea"/>
                <a:ea typeface="+mj-ea"/>
              </a:rPr>
              <a:t>음악 검색 후 실행</a:t>
            </a:r>
            <a:endParaRPr lang="en-US" altLang="ko-KR" sz="3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+mj-ea"/>
                <a:ea typeface="+mj-ea"/>
              </a:rPr>
              <a:t>영상 재생 및 음악 재생</a:t>
            </a:r>
            <a:endParaRPr lang="en-US" altLang="ko-KR" sz="3600" b="1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3600" b="1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+mj-ea"/>
                <a:ea typeface="+mj-ea"/>
              </a:rPr>
              <a:t>채점 기능</a:t>
            </a:r>
            <a:endParaRPr lang="en-US" altLang="ko-KR" sz="3600" b="1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166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86A63-15CD-4C80-8ACE-EA584C54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Voice OF </a:t>
            </a:r>
            <a:r>
              <a:rPr lang="en-US" altLang="ko-KR" sz="4400" dirty="0" err="1"/>
              <a:t>cau</a:t>
            </a:r>
            <a:endParaRPr lang="ko-KR" altLang="en-US" sz="4400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7BC8E15-5C7C-4121-B4BE-22B7A9BCB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10748"/>
            <a:ext cx="4758505" cy="5147504"/>
          </a:xfrm>
        </p:spPr>
        <p:txBody>
          <a:bodyPr>
            <a:noAutofit/>
          </a:bodyPr>
          <a:lstStyle/>
          <a:p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기능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기능을 추가하여 개인 통계치 확인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채점 기능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멜로디와 박자를 통해 노래 연습의 결과를 점수로 수치화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연습모드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가이드 음원 선 재생 후 사용자가 복창 하여 노래 연습을 돕는다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듀엣모드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가수가 일부분 부른 음원을 이용하여 가수와 듀엣을 하는 느낌을 주는 기능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8" name="내용 개체 틀 4">
            <a:extLst>
              <a:ext uri="{FF2B5EF4-FFF2-40B4-BE49-F238E27FC236}">
                <a16:creationId xmlns:a16="http://schemas.microsoft.com/office/drawing/2014/main" id="{F32B9D49-18D3-43EA-826A-CDE8E887A9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1" r="4618" b="-1"/>
          <a:stretch/>
        </p:blipFill>
        <p:spPr>
          <a:xfrm>
            <a:off x="6098193" y="645106"/>
            <a:ext cx="5176744" cy="601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1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0984A-C52A-4679-8823-A34EAB7F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Detail restrictions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6B94E-FECB-4982-8F81-5F85FB347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434" y="1560443"/>
            <a:ext cx="10178322" cy="515107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SDK Version – 25~ 28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TEST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환경 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Samsung Galaxy S8 / SDK v26(</a:t>
            </a:r>
            <a:r>
              <a:rPr lang="ko-KR" altLang="en-US" sz="3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오레오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노래 재생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연습모드 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녹음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채점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음정표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기능 미 지원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듀엣모드 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채점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음정표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기능 미 지원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일반모드 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모두 지원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연습모드 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듀엣모드 가능 곡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 Way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날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순간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13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0984A-C52A-4679-8823-A34EAB7F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final</a:t>
            </a:r>
            <a:r>
              <a:rPr lang="ko-KR" altLang="en-US" b="1" dirty="0"/>
              <a:t> </a:t>
            </a:r>
            <a:r>
              <a:rPr lang="en-US" altLang="ko-KR" b="1" dirty="0"/>
              <a:t>demo scenario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6B94E-FECB-4982-8F81-5F85FB347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60443"/>
            <a:ext cx="10178322" cy="5151075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자동 로그인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음악 검색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노래 다운로드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노래 재생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연습모드 일부 재생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듀엣모드 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데모 곡 사용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일반모드 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데모 곡 사용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점수 화면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정밀 채점 화면 보여주기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통계 화면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669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453AC2-8882-459A-8985-3E24DD42A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4543" y="0"/>
            <a:ext cx="1196771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내용 개체 틀 4">
            <a:extLst>
              <a:ext uri="{FF2B5EF4-FFF2-40B4-BE49-F238E27FC236}">
                <a16:creationId xmlns:a16="http://schemas.microsoft.com/office/drawing/2014/main" id="{F32B9D49-18D3-43EA-826A-CDE8E887A9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/>
          </a:blip>
          <a:srcRect t="16921" r="-1" b="25774"/>
          <a:stretch/>
        </p:blipFill>
        <p:spPr>
          <a:xfrm>
            <a:off x="264543" y="10"/>
            <a:ext cx="11967714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286A63-15CD-4C80-8ACE-EA584C54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1098388"/>
            <a:ext cx="10318418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10000" spc="800" dirty="0">
                <a:solidFill>
                  <a:srgbClr val="FFFFFF"/>
                </a:solidFill>
              </a:rPr>
              <a:t>Voice OF </a:t>
            </a:r>
            <a:r>
              <a:rPr lang="en-US" altLang="ko-KR" sz="10000" spc="800" dirty="0" err="1">
                <a:solidFill>
                  <a:srgbClr val="FFFFFF"/>
                </a:solidFill>
              </a:rPr>
              <a:t>cau</a:t>
            </a:r>
            <a:endParaRPr lang="en-US" altLang="ko-KR" sz="10000" spc="800" dirty="0">
              <a:solidFill>
                <a:srgbClr val="FFFFFF"/>
              </a:solidFill>
            </a:endParaRP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7BC8E15-5C7C-4121-B4BE-22B7A9BCB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0942" y="5979196"/>
            <a:ext cx="9113580" cy="39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1" indent="0" algn="ctr" latinLnBrk="0">
              <a:lnSpc>
                <a:spcPct val="100000"/>
              </a:lnSpc>
              <a:buNone/>
            </a:pPr>
            <a:r>
              <a:rPr lang="en-US" altLang="ko-KR" sz="2000" b="1" cap="all" spc="400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A11FEA-6E98-401C-B708-DA2C95081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45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8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0984A-C52A-4679-8823-A34EAB7F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Development tools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6B94E-FECB-4982-8F81-5F85FB347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60443"/>
            <a:ext cx="10178322" cy="431914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Android Studio – v3.2.1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36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TarsosDSP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– v2.4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OPENCSV – v4.2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AWS Mobile Hub</a:t>
            </a:r>
          </a:p>
          <a:p>
            <a:pPr marL="457200" lvl="1" indent="0">
              <a:buNone/>
            </a:pPr>
            <a:r>
              <a:rPr lang="en-US" altLang="ko-KR" sz="3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2-1) Dynamo DB</a:t>
            </a:r>
          </a:p>
          <a:p>
            <a:pPr marL="457200" lvl="1" indent="0">
              <a:buNone/>
            </a:pPr>
            <a:r>
              <a:rPr lang="en-US" altLang="ko-KR" sz="3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2-2) S3 Buckets</a:t>
            </a:r>
          </a:p>
          <a:p>
            <a:pPr marL="457200" lvl="1" indent="0">
              <a:buNone/>
            </a:pPr>
            <a:r>
              <a:rPr lang="en-US" altLang="ko-KR" sz="3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2-3) Cognito Identity Pools</a:t>
            </a:r>
          </a:p>
        </p:txBody>
      </p:sp>
    </p:spTree>
    <p:extLst>
      <p:ext uri="{BB962C8B-B14F-4D97-AF65-F5344CB8AC3E}">
        <p14:creationId xmlns:p14="http://schemas.microsoft.com/office/powerpoint/2010/main" val="77669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2264A-41BC-4460-BDC4-9BB059EE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6600" dirty="0"/>
              <a:t>Q&amp;A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1641282211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216</Words>
  <Application>Microsoft Office PowerPoint</Application>
  <PresentationFormat>와이드스크린</PresentationFormat>
  <Paragraphs>54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함초롬돋움</vt:lpstr>
      <vt:lpstr>휴먼매직체</vt:lpstr>
      <vt:lpstr>Arial</vt:lpstr>
      <vt:lpstr>Gill Sans MT</vt:lpstr>
      <vt:lpstr>Impact</vt:lpstr>
      <vt:lpstr>배지</vt:lpstr>
      <vt:lpstr>Voice of cau</vt:lpstr>
      <vt:lpstr>프로젝트 개요</vt:lpstr>
      <vt:lpstr>Voice OF cau</vt:lpstr>
      <vt:lpstr>Detail restrictions</vt:lpstr>
      <vt:lpstr>final demo scenario</vt:lpstr>
      <vt:lpstr>Voice OF cau</vt:lpstr>
      <vt:lpstr>Development tools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of cau</dc:title>
  <dc:creator>Kim Sang Heon</dc:creator>
  <cp:lastModifiedBy>김상헌</cp:lastModifiedBy>
  <cp:revision>20</cp:revision>
  <dcterms:created xsi:type="dcterms:W3CDTF">2018-09-10T05:16:28Z</dcterms:created>
  <dcterms:modified xsi:type="dcterms:W3CDTF">2018-12-02T07:48:59Z</dcterms:modified>
</cp:coreProperties>
</file>