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71" r:id="rId6"/>
    <p:sldId id="275" r:id="rId7"/>
    <p:sldId id="272" r:id="rId8"/>
    <p:sldId id="262" r:id="rId9"/>
    <p:sldId id="274" r:id="rId10"/>
    <p:sldId id="27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20145128 </a:t>
            </a:r>
            <a:r>
              <a:rPr lang="ko-KR" altLang="en-US" dirty="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채점알고리즘</a:t>
            </a:r>
            <a:endParaRPr lang="en-US" altLang="ko-KR" sz="4000" dirty="0"/>
          </a:p>
          <a:p>
            <a:pPr lvl="1"/>
            <a:r>
              <a:rPr lang="en-US" altLang="ko-KR" sz="2000" dirty="0" err="1"/>
              <a:t>TarsosDSP</a:t>
            </a:r>
            <a:r>
              <a:rPr lang="en-US" altLang="ko-KR" sz="2000" dirty="0"/>
              <a:t> : </a:t>
            </a:r>
            <a:r>
              <a:rPr lang="ko-KR" altLang="en-US" sz="2000" dirty="0"/>
              <a:t>음정을 숫자 데이터로 알려줌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감점 방식의 채점 알고리즘 도입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저작권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영리를 목적으로 하지 않고 청중이나 관중 또는 제</a:t>
            </a:r>
            <a:r>
              <a:rPr lang="en-US" altLang="ko-KR" sz="2400" dirty="0"/>
              <a:t>3</a:t>
            </a:r>
            <a:r>
              <a:rPr lang="ko-KR" altLang="en-US" sz="2400" dirty="0"/>
              <a:t>자로부터 어떤 </a:t>
            </a:r>
            <a:r>
              <a:rPr lang="ko-KR" altLang="en-US" sz="2400" dirty="0" err="1"/>
              <a:t>명목으로든지</a:t>
            </a:r>
            <a:r>
              <a:rPr lang="ko-KR" altLang="en-US" sz="2400" dirty="0"/>
              <a:t> 반대급부를 받지 않은 경우에는 공표된 음악저작물을 공연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상업용</a:t>
            </a:r>
            <a:r>
              <a:rPr lang="ko-KR" altLang="en-US" sz="2400" dirty="0"/>
              <a:t> 음반 또는 상업적 목적으로 공표된 영상저작물을 재생하는 경우를 제외함</a:t>
            </a:r>
            <a:r>
              <a:rPr lang="en-US" altLang="ko-KR" sz="2400" dirty="0"/>
              <a:t>)</a:t>
            </a:r>
            <a:r>
              <a:rPr lang="ko-KR" altLang="en-US" sz="2400" dirty="0"/>
              <a:t>할 수 있습니다</a:t>
            </a:r>
            <a:r>
              <a:rPr lang="en-US" altLang="ko-KR" sz="2400" dirty="0"/>
              <a:t>(</a:t>
            </a:r>
            <a:r>
              <a:rPr lang="ko-KR" altLang="en-US" sz="2400" dirty="0"/>
              <a:t>「저작권법」 제</a:t>
            </a:r>
            <a:r>
              <a:rPr lang="en-US" altLang="ko-KR" sz="2400" dirty="0"/>
              <a:t>29</a:t>
            </a:r>
            <a:r>
              <a:rPr lang="ko-KR" altLang="en-US" sz="2400" dirty="0"/>
              <a:t>조제</a:t>
            </a:r>
            <a:r>
              <a:rPr lang="en-US" altLang="ko-KR" sz="2400" dirty="0"/>
              <a:t>1</a:t>
            </a:r>
            <a:r>
              <a:rPr lang="ko-KR" altLang="en-US" sz="2400" dirty="0"/>
              <a:t>항 본문</a:t>
            </a:r>
            <a:r>
              <a:rPr lang="en-US" altLang="ko-KR" sz="2400" dirty="0"/>
              <a:t>).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공표된 음악저작물을 영리를 목적으로 하지 아니하고 개인적으로 이용하거나 가정 및 이에 준하는 한정된 범위 안에서 이용하는 경우에는 그 이용자는 이를 복제할 수 있습니다</a:t>
            </a:r>
            <a:r>
              <a:rPr lang="en-US" altLang="ko-KR" sz="2400" dirty="0"/>
              <a:t>     (</a:t>
            </a:r>
            <a:r>
              <a:rPr lang="ko-KR" altLang="en-US" sz="2400" dirty="0"/>
              <a:t>「저작권법」 제</a:t>
            </a:r>
            <a:r>
              <a:rPr lang="en-US" altLang="ko-KR" sz="2400" dirty="0"/>
              <a:t>30</a:t>
            </a:r>
            <a:r>
              <a:rPr lang="ko-KR" altLang="en-US" sz="2400" dirty="0"/>
              <a:t>조</a:t>
            </a:r>
            <a:r>
              <a:rPr lang="en-US" altLang="ko-KR" sz="2400" dirty="0"/>
              <a:t>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dirty="0"/>
              <a:t>DB</a:t>
            </a:r>
            <a:endParaRPr lang="ko-KR" altLang="en-US" sz="4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AWS Mobile Hub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D9098-B2D1-4D6B-8928-EF33A8CE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636" y="2425917"/>
            <a:ext cx="7469443" cy="4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sz="4200" b="1" dirty="0"/>
              <a:t>차별성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043179-7B14-4F65-8206-661ACE27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052069"/>
            <a:ext cx="9535106" cy="3496473"/>
          </a:xfrm>
        </p:spPr>
      </p:pic>
    </p:spTree>
    <p:extLst>
      <p:ext uri="{BB962C8B-B14F-4D97-AF65-F5344CB8AC3E}">
        <p14:creationId xmlns:p14="http://schemas.microsoft.com/office/powerpoint/2010/main" val="22124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b="1" dirty="0"/>
              <a:t>Change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녹음기능</a:t>
            </a:r>
            <a:endParaRPr lang="en-US" altLang="ko-KR" sz="2600" dirty="0"/>
          </a:p>
          <a:p>
            <a:pPr lvl="1"/>
            <a:r>
              <a:rPr lang="ko-KR" altLang="en-US" sz="2400" dirty="0"/>
              <a:t>노래를 연습하고 본인의 노래를 직접 들어보게 끔 하기 위해 녹음 기능 제공</a:t>
            </a:r>
            <a:endParaRPr lang="en-US" altLang="ko-KR" sz="2400" dirty="0"/>
          </a:p>
          <a:p>
            <a:pPr lvl="1"/>
            <a:r>
              <a:rPr lang="ko-KR" altLang="en-US" sz="2400" dirty="0"/>
              <a:t>녹음된 곡은 사용자의 모바일 기기에 저장</a:t>
            </a:r>
            <a:endParaRPr lang="en-US" altLang="ko-KR" sz="2400" dirty="0"/>
          </a:p>
          <a:p>
            <a:endParaRPr lang="en-US" altLang="ko-KR" sz="2600" dirty="0"/>
          </a:p>
          <a:p>
            <a:r>
              <a:rPr lang="ko-KR" altLang="en-US" sz="2600" dirty="0"/>
              <a:t>듀엣기능</a:t>
            </a:r>
            <a:endParaRPr lang="en-US" altLang="ko-KR" sz="2600" dirty="0"/>
          </a:p>
          <a:p>
            <a:pPr lvl="1"/>
            <a:r>
              <a:rPr lang="ko-KR" altLang="ko-KR" sz="2200" dirty="0"/>
              <a:t>임의로 나눠진 노래의 파트를 다른 사용자와 듀엣을 하는 느낌을 줄 수 있는 듀엣 기능을 제공</a:t>
            </a:r>
            <a:endParaRPr lang="en-US" altLang="ko-KR" sz="2200" dirty="0"/>
          </a:p>
          <a:p>
            <a:pPr lvl="1"/>
            <a:r>
              <a:rPr lang="ko-KR" altLang="en-US" sz="2200" dirty="0"/>
              <a:t>기존 가수와의 듀엣 기능만을 제공하던 다른 어플리케이션과의 차별성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672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b="1" dirty="0"/>
              <a:t>change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ko-KR" altLang="en-US" sz="2600" dirty="0"/>
              <a:t>파형의 시각화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AR-MR vs </a:t>
            </a:r>
            <a:r>
              <a:rPr lang="ko-KR" altLang="en-US" sz="2600" dirty="0"/>
              <a:t>사용자의 녹음된 목소리</a:t>
            </a:r>
            <a:endParaRPr lang="en-US" altLang="ko-KR" sz="22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61FA6-0EC5-4556-B7AE-C2AEF953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99" y="2239474"/>
            <a:ext cx="5165489" cy="20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B54F9-4A6D-47EF-8E2C-FEA6D01330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9" y="2140507"/>
            <a:ext cx="9419281" cy="3593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841C7-F54B-4851-AC89-85E62AD5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47" y="2379607"/>
            <a:ext cx="7872984" cy="38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179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저작권</vt:lpstr>
      <vt:lpstr>FeedBack  - DB</vt:lpstr>
      <vt:lpstr>FeedBack  - 차별성</vt:lpstr>
      <vt:lpstr>FeedBack  - Change</vt:lpstr>
      <vt:lpstr>FeedBack  - change</vt:lpstr>
      <vt:lpstr>schedule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강 민수</cp:lastModifiedBy>
  <cp:revision>34</cp:revision>
  <dcterms:created xsi:type="dcterms:W3CDTF">2018-09-10T05:16:28Z</dcterms:created>
  <dcterms:modified xsi:type="dcterms:W3CDTF">2018-09-17T17:20:40Z</dcterms:modified>
</cp:coreProperties>
</file>