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2" r:id="rId4"/>
    <p:sldId id="274" r:id="rId5"/>
    <p:sldId id="279" r:id="rId6"/>
    <p:sldId id="280" r:id="rId7"/>
    <p:sldId id="282" r:id="rId8"/>
    <p:sldId id="276" r:id="rId9"/>
    <p:sldId id="281" r:id="rId10"/>
    <p:sldId id="27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민수" initials="강민" lastIdx="2" clrIdx="0">
    <p:extLst>
      <p:ext uri="{19B8F6BF-5375-455C-9EA6-DF929625EA0E}">
        <p15:presenceInfo xmlns:p15="http://schemas.microsoft.com/office/powerpoint/2012/main" userId="00652f67f72eb4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7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20145523 </a:t>
            </a:r>
            <a:r>
              <a:rPr lang="ko-KR" altLang="en-US" dirty="0"/>
              <a:t>김상헌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– </a:t>
            </a:r>
            <a:r>
              <a:rPr lang="ko-KR" altLang="en-US" b="1" dirty="0"/>
              <a:t>듀엣기능 </a:t>
            </a:r>
            <a:r>
              <a:rPr lang="en-US" altLang="ko-KR" b="1" dirty="0"/>
              <a:t>/ </a:t>
            </a:r>
            <a:r>
              <a:rPr lang="ko-KR" altLang="en-US" b="1" dirty="0"/>
              <a:t>연습모드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문제점</a:t>
            </a:r>
            <a:endParaRPr lang="en-US" altLang="ko-KR" sz="4000" dirty="0"/>
          </a:p>
          <a:p>
            <a:pPr lvl="1"/>
            <a:r>
              <a:rPr lang="ko-KR" altLang="en-US" sz="2400" dirty="0"/>
              <a:t>파일 업로드 문제 </a:t>
            </a:r>
            <a:r>
              <a:rPr lang="en-US" altLang="ko-KR" sz="2400" dirty="0"/>
              <a:t>- </a:t>
            </a:r>
            <a:r>
              <a:rPr lang="ko-KR" altLang="en-US" sz="2400" dirty="0"/>
              <a:t>김상헌</a:t>
            </a:r>
            <a:endParaRPr lang="en-US" altLang="ko-KR" sz="2400" dirty="0"/>
          </a:p>
          <a:p>
            <a:pPr lvl="1"/>
            <a:r>
              <a:rPr lang="en-US" altLang="ko-KR" sz="2400" dirty="0"/>
              <a:t>MediaView </a:t>
            </a:r>
            <a:r>
              <a:rPr lang="ko-KR" altLang="en-US" sz="2400" dirty="0"/>
              <a:t>특정 구간 </a:t>
            </a:r>
            <a:r>
              <a:rPr lang="en-US" altLang="ko-KR" sz="2400" dirty="0"/>
              <a:t>Stop </a:t>
            </a:r>
            <a:r>
              <a:rPr lang="ko-KR" altLang="en-US" sz="2400" dirty="0"/>
              <a:t>문제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조장연</a:t>
            </a:r>
            <a:endParaRPr lang="en-US" altLang="ko-KR" sz="2400" dirty="0"/>
          </a:p>
          <a:p>
            <a:pPr lvl="2"/>
            <a:r>
              <a:rPr lang="en-US" altLang="ko-KR" sz="2000" dirty="0"/>
              <a:t>Timer </a:t>
            </a:r>
            <a:r>
              <a:rPr lang="ko-KR" altLang="en-US" sz="2000" dirty="0"/>
              <a:t>를 이용하여 특정 구간 진입 시 다른 사용자의 볼륨을 키운다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2000" dirty="0"/>
              <a:t>Timer</a:t>
            </a:r>
            <a:r>
              <a:rPr lang="ko-KR" altLang="en-US" sz="2000" dirty="0"/>
              <a:t>의 시간차 오차 문제 존재</a:t>
            </a:r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103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A36ED-6183-4209-A7EB-1A9C0C3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21BA2-C19F-40CE-886E-CB9E501E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Schedule</a:t>
            </a:r>
          </a:p>
          <a:p>
            <a:r>
              <a:rPr lang="ko-KR" altLang="en-US" sz="3200" dirty="0"/>
              <a:t>진행상황</a:t>
            </a:r>
            <a:endParaRPr lang="en-US" altLang="ko-KR" sz="3200" dirty="0"/>
          </a:p>
          <a:p>
            <a:r>
              <a:rPr lang="en-US" altLang="ko-KR" sz="3200" dirty="0"/>
              <a:t>Q&amp;A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79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0DC4-F7D1-450B-9295-FC3EA71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schedule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B04CF-938C-4AF4-90E5-133220C547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66" y="1325880"/>
            <a:ext cx="9695268" cy="420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57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94742"/>
            <a:ext cx="10178322" cy="14921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GUI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안드로이드 </a:t>
            </a:r>
            <a:r>
              <a:rPr lang="en-US" altLang="ko-KR" sz="2600" dirty="0"/>
              <a:t>GUI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841A2-3B28-4C61-B9B1-DD71D4BC64C2}"/>
              </a:ext>
            </a:extLst>
          </p:cNvPr>
          <p:cNvSpPr txBox="1"/>
          <p:nvPr/>
        </p:nvSpPr>
        <p:spPr>
          <a:xfrm>
            <a:off x="3061257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메인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15F1-6919-483A-A808-A0EC6808D6EF}"/>
              </a:ext>
            </a:extLst>
          </p:cNvPr>
          <p:cNvSpPr txBox="1"/>
          <p:nvPr/>
        </p:nvSpPr>
        <p:spPr>
          <a:xfrm>
            <a:off x="7177048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메인 화면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F587FA7-E4E0-4729-B382-EFC24AF1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45" y="2299316"/>
            <a:ext cx="2203768" cy="3726000"/>
          </a:xfrm>
          <a:prstGeom prst="rect">
            <a:avLst/>
          </a:prstGeom>
        </p:spPr>
      </p:pic>
      <p:pic>
        <p:nvPicPr>
          <p:cNvPr id="11" name="그림 10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FA74772D-8344-4782-BC74-7FF9FDE3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257" y="2299316"/>
            <a:ext cx="2318002" cy="37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채점기능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점수 정밀화</a:t>
            </a:r>
            <a:endParaRPr lang="en-US" altLang="ko-KR" sz="4000" dirty="0"/>
          </a:p>
          <a:p>
            <a:pPr lvl="1"/>
            <a:r>
              <a:rPr lang="ko-KR" altLang="en-US" sz="2200" dirty="0"/>
              <a:t>박자는 맞고 음정이 일정 범위 이내로 틀릴 시</a:t>
            </a:r>
            <a:r>
              <a:rPr lang="en-US" altLang="ko-KR" sz="2200" dirty="0"/>
              <a:t>,  50%</a:t>
            </a:r>
            <a:r>
              <a:rPr lang="ko-KR" altLang="en-US" sz="2200" dirty="0"/>
              <a:t>의 점수 부여</a:t>
            </a:r>
            <a:endParaRPr lang="en-US" altLang="ko-KR" sz="2200" dirty="0"/>
          </a:p>
          <a:p>
            <a:pPr lvl="1"/>
            <a:r>
              <a:rPr lang="ko-KR" altLang="en-US" sz="2200" dirty="0"/>
              <a:t>채점표 세분화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Ex) 3 ~ 5.5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E4  -&gt; 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~ 4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E4, 4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~ 5.5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E4</a:t>
            </a:r>
          </a:p>
          <a:p>
            <a:pPr lvl="1"/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9373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– </a:t>
            </a:r>
            <a:r>
              <a:rPr lang="ko-KR" altLang="en-US" b="1" dirty="0"/>
              <a:t>시각화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4000" dirty="0"/>
              <a:t>음정 시각화</a:t>
            </a:r>
            <a:r>
              <a:rPr lang="en-US" altLang="ko-KR" sz="2000" dirty="0"/>
              <a:t>	</a:t>
            </a:r>
          </a:p>
          <a:p>
            <a:pPr lvl="1"/>
            <a:r>
              <a:rPr lang="ko-KR" altLang="en-US" sz="2100" dirty="0"/>
              <a:t>가수 목소리에 따른 기본 데이터 바 존재</a:t>
            </a:r>
            <a:endParaRPr lang="en-US" altLang="ko-KR" sz="2100" dirty="0"/>
          </a:p>
          <a:p>
            <a:pPr lvl="1"/>
            <a:r>
              <a:rPr lang="ko-KR" altLang="en-US" sz="2000" dirty="0"/>
              <a:t>음정에 따라 다른 높이의 바 생성</a:t>
            </a:r>
            <a:endParaRPr lang="en-US" altLang="ko-KR" sz="2000" dirty="0"/>
          </a:p>
          <a:p>
            <a:pPr lvl="1"/>
            <a:r>
              <a:rPr lang="ko-KR" altLang="en-US" sz="2000" dirty="0"/>
              <a:t>노래가 진행하면서 진행 바 이동</a:t>
            </a:r>
            <a:endParaRPr lang="en-US" altLang="ko-KR" sz="2000" dirty="0"/>
          </a:p>
          <a:p>
            <a:r>
              <a:rPr lang="ko-KR" altLang="en-US" sz="4000" dirty="0"/>
              <a:t>정밀 채점 화면</a:t>
            </a:r>
            <a:endParaRPr lang="en-US" altLang="ko-KR" sz="4000" dirty="0"/>
          </a:p>
          <a:p>
            <a:pPr lvl="1"/>
            <a:r>
              <a:rPr lang="ko-KR" altLang="en-US" sz="2000" dirty="0"/>
              <a:t>녹음 기능 사용 중 일 때만 이용 가능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사용자가 부른 음이 맞으면 바 색칠</a:t>
            </a:r>
            <a:endParaRPr lang="en-US" altLang="ko-KR" sz="2000" dirty="0"/>
          </a:p>
          <a:p>
            <a:pPr lvl="1"/>
            <a:r>
              <a:rPr lang="ko-KR" altLang="en-US" sz="2000" dirty="0"/>
              <a:t>녹음 목소리만 넣음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C2F633-2B6F-412E-8571-025AAB94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005"/>
          <a:stretch/>
        </p:blipFill>
        <p:spPr>
          <a:xfrm>
            <a:off x="6702570" y="1709928"/>
            <a:ext cx="3863844" cy="42740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52DFED-0FB7-4815-AB7C-276ACAC79439}"/>
              </a:ext>
            </a:extLst>
          </p:cNvPr>
          <p:cNvSpPr/>
          <p:nvPr/>
        </p:nvSpPr>
        <p:spPr>
          <a:xfrm>
            <a:off x="6631941" y="2119853"/>
            <a:ext cx="4005580" cy="8548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C98B6-E6CF-461F-9584-D0AE0A2C4115}"/>
              </a:ext>
            </a:extLst>
          </p:cNvPr>
          <p:cNvSpPr txBox="1"/>
          <p:nvPr/>
        </p:nvSpPr>
        <p:spPr>
          <a:xfrm>
            <a:off x="7750401" y="5983986"/>
            <a:ext cx="197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[Star Maker </a:t>
            </a:r>
            <a:r>
              <a:rPr lang="ko-KR" altLang="en-US" dirty="0"/>
              <a:t>어플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1CB6820-F440-4157-ADFF-6E8869613995}"/>
              </a:ext>
            </a:extLst>
          </p:cNvPr>
          <p:cNvSpPr/>
          <p:nvPr/>
        </p:nvSpPr>
        <p:spPr>
          <a:xfrm>
            <a:off x="7180871" y="2736915"/>
            <a:ext cx="154650" cy="16529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2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– </a:t>
            </a:r>
            <a:r>
              <a:rPr lang="ko-KR" altLang="en-US" b="1" dirty="0"/>
              <a:t>연습모드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3EB30EC-2039-4975-B90E-84EE33242822}"/>
              </a:ext>
            </a:extLst>
          </p:cNvPr>
          <p:cNvGrpSpPr/>
          <p:nvPr/>
        </p:nvGrpSpPr>
        <p:grpSpPr>
          <a:xfrm>
            <a:off x="2570304" y="2261589"/>
            <a:ext cx="2237173" cy="3524433"/>
            <a:chOff x="1473692" y="2459113"/>
            <a:chExt cx="2237173" cy="352443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BE4C03-5D32-4750-9CBE-E4E8357D9D0D}"/>
                </a:ext>
              </a:extLst>
            </p:cNvPr>
            <p:cNvSpPr/>
            <p:nvPr/>
          </p:nvSpPr>
          <p:spPr>
            <a:xfrm>
              <a:off x="1473692" y="2459113"/>
              <a:ext cx="2237173" cy="843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j-ea"/>
                  <a:ea typeface="+mj-ea"/>
                </a:rPr>
                <a:t>1.</a:t>
              </a:r>
              <a:r>
                <a:rPr lang="ko-KR" altLang="en-US" dirty="0">
                  <a:latin typeface="+mj-ea"/>
                  <a:ea typeface="+mj-ea"/>
                </a:rPr>
                <a:t>사용자 선택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857ECC-E46D-4CD7-85BF-E1FC8A664F6E}"/>
                </a:ext>
              </a:extLst>
            </p:cNvPr>
            <p:cNvSpPr/>
            <p:nvPr/>
          </p:nvSpPr>
          <p:spPr>
            <a:xfrm>
              <a:off x="1473692" y="3302489"/>
              <a:ext cx="2237173" cy="2681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dirty="0">
                  <a:solidFill>
                    <a:schemeClr val="tx1"/>
                  </a:solidFill>
                </a:rPr>
                <a:t>Main </a:t>
              </a:r>
              <a:r>
                <a:rPr lang="ko-KR" altLang="en-US" dirty="0">
                  <a:solidFill>
                    <a:schemeClr val="tx1"/>
                  </a:solidFill>
                </a:rPr>
                <a:t>화면에서 노래선택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노래 부르는 여러 옵션 중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연습 모드를 선택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8C8CDF-30BC-4F2A-928C-A004C15E180E}"/>
              </a:ext>
            </a:extLst>
          </p:cNvPr>
          <p:cNvGrpSpPr/>
          <p:nvPr/>
        </p:nvGrpSpPr>
        <p:grpSpPr>
          <a:xfrm>
            <a:off x="7286870" y="2261589"/>
            <a:ext cx="2237174" cy="3524434"/>
            <a:chOff x="4049696" y="2459114"/>
            <a:chExt cx="2237174" cy="352443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A69EB7-EE3A-4C41-9745-1233F141F569}"/>
                </a:ext>
              </a:extLst>
            </p:cNvPr>
            <p:cNvSpPr/>
            <p:nvPr/>
          </p:nvSpPr>
          <p:spPr>
            <a:xfrm>
              <a:off x="4049697" y="2459114"/>
              <a:ext cx="2237173" cy="843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j-ea"/>
                  <a:ea typeface="+mj-ea"/>
                </a:rPr>
                <a:t>2.</a:t>
              </a:r>
              <a:r>
                <a:rPr lang="ko-KR" altLang="en-US" dirty="0">
                  <a:latin typeface="+mj-ea"/>
                  <a:ea typeface="+mj-ea"/>
                </a:rPr>
                <a:t>연습 모드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8BEC8E-2C6C-44B9-AF08-71856A376F30}"/>
                </a:ext>
              </a:extLst>
            </p:cNvPr>
            <p:cNvSpPr/>
            <p:nvPr/>
          </p:nvSpPr>
          <p:spPr>
            <a:xfrm>
              <a:off x="4049696" y="3302491"/>
              <a:ext cx="2237173" cy="2681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가수가 일정 부분 선창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가수가 부른 부분 사용자가 따라 부름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채점과 녹음 없이 진행</a:t>
              </a:r>
            </a:p>
            <a:p>
              <a:pPr marL="342900" indent="-342900">
                <a:buFont typeface="+mj-lt"/>
                <a:buAutoNum type="arabicPeriod"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61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듀엣기능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3EB30EC-2039-4975-B90E-84EE33242822}"/>
              </a:ext>
            </a:extLst>
          </p:cNvPr>
          <p:cNvGrpSpPr/>
          <p:nvPr/>
        </p:nvGrpSpPr>
        <p:grpSpPr>
          <a:xfrm>
            <a:off x="1549372" y="2261587"/>
            <a:ext cx="2237173" cy="3524436"/>
            <a:chOff x="1473692" y="2459113"/>
            <a:chExt cx="2237173" cy="35244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BE4C03-5D32-4750-9CBE-E4E8357D9D0D}"/>
                </a:ext>
              </a:extLst>
            </p:cNvPr>
            <p:cNvSpPr/>
            <p:nvPr/>
          </p:nvSpPr>
          <p:spPr>
            <a:xfrm>
              <a:off x="1473692" y="2459113"/>
              <a:ext cx="2237173" cy="843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j-ea"/>
                  <a:ea typeface="+mj-ea"/>
                </a:rPr>
                <a:t>1.</a:t>
              </a:r>
              <a:r>
                <a:rPr lang="ko-KR" altLang="en-US" dirty="0">
                  <a:latin typeface="+mj-ea"/>
                  <a:ea typeface="+mj-ea"/>
                </a:rPr>
                <a:t>사용자 선택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857ECC-E46D-4CD7-85BF-E1FC8A664F6E}"/>
                </a:ext>
              </a:extLst>
            </p:cNvPr>
            <p:cNvSpPr/>
            <p:nvPr/>
          </p:nvSpPr>
          <p:spPr>
            <a:xfrm>
              <a:off x="1473692" y="3302492"/>
              <a:ext cx="2237173" cy="2681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Main </a:t>
              </a:r>
              <a:r>
                <a:rPr lang="ko-KR" altLang="en-US" sz="2000" dirty="0">
                  <a:solidFill>
                    <a:schemeClr val="tx1"/>
                  </a:solidFill>
                </a:rPr>
                <a:t>화면에서 노래선택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노래 부르는 여러 옵션 중</a:t>
              </a:r>
              <a:r>
                <a:rPr lang="en-US" altLang="ko-KR" sz="2000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</a:rPr>
                <a:t>듀엣 기능을 선택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8C8CDF-30BC-4F2A-928C-A004C15E180E}"/>
              </a:ext>
            </a:extLst>
          </p:cNvPr>
          <p:cNvGrpSpPr/>
          <p:nvPr/>
        </p:nvGrpSpPr>
        <p:grpSpPr>
          <a:xfrm>
            <a:off x="4097191" y="2261589"/>
            <a:ext cx="2237174" cy="3524434"/>
            <a:chOff x="4049696" y="2459114"/>
            <a:chExt cx="2237174" cy="352443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A69EB7-EE3A-4C41-9745-1233F141F569}"/>
                </a:ext>
              </a:extLst>
            </p:cNvPr>
            <p:cNvSpPr/>
            <p:nvPr/>
          </p:nvSpPr>
          <p:spPr>
            <a:xfrm>
              <a:off x="4049697" y="2459114"/>
              <a:ext cx="2237173" cy="843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j-ea"/>
                  <a:ea typeface="+mj-ea"/>
                </a:rPr>
                <a:t>2.</a:t>
              </a:r>
              <a:r>
                <a:rPr lang="ko-KR" altLang="en-US" dirty="0">
                  <a:latin typeface="+mj-ea"/>
                  <a:ea typeface="+mj-ea"/>
                </a:rPr>
                <a:t>듀엣 선택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8BEC8E-2C6C-44B9-AF08-71856A376F30}"/>
                </a:ext>
              </a:extLst>
            </p:cNvPr>
            <p:cNvSpPr/>
            <p:nvPr/>
          </p:nvSpPr>
          <p:spPr>
            <a:xfrm>
              <a:off x="4049696" y="3302491"/>
              <a:ext cx="2237173" cy="2681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사용자가 부를 파트를 선택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사용자가 듀엣을 할 다른 사용자 선택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선택한 다른 사용자의 녹음 파일 다운로드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087CC2-4051-48D2-A09D-D26E494BE3A5}"/>
              </a:ext>
            </a:extLst>
          </p:cNvPr>
          <p:cNvGrpSpPr/>
          <p:nvPr/>
        </p:nvGrpSpPr>
        <p:grpSpPr>
          <a:xfrm>
            <a:off x="6645009" y="2261587"/>
            <a:ext cx="2237174" cy="3524434"/>
            <a:chOff x="6347315" y="1790511"/>
            <a:chExt cx="2237174" cy="352443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14237A1-515D-49BB-883A-4BE5512216D9}"/>
                </a:ext>
              </a:extLst>
            </p:cNvPr>
            <p:cNvSpPr/>
            <p:nvPr/>
          </p:nvSpPr>
          <p:spPr>
            <a:xfrm>
              <a:off x="6347316" y="1790511"/>
              <a:ext cx="2237173" cy="843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j-ea"/>
                  <a:ea typeface="+mj-ea"/>
                </a:rPr>
                <a:t>3.</a:t>
              </a:r>
              <a:r>
                <a:rPr lang="ko-KR" altLang="en-US" dirty="0">
                  <a:latin typeface="+mj-ea"/>
                  <a:ea typeface="+mj-ea"/>
                </a:rPr>
                <a:t>듀엣 실행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DD0BC1-CFF7-4F23-974A-8E562B578328}"/>
                </a:ext>
              </a:extLst>
            </p:cNvPr>
            <p:cNvSpPr/>
            <p:nvPr/>
          </p:nvSpPr>
          <p:spPr>
            <a:xfrm>
              <a:off x="6347315" y="2633888"/>
              <a:ext cx="2237173" cy="2681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+mj-lt"/>
                <a:buAutoNum type="arabicPeriod"/>
              </a:pPr>
              <a:r>
                <a:rPr lang="en-US" altLang="ko-KR" sz="2000" dirty="0" err="1">
                  <a:solidFill>
                    <a:schemeClr val="tx1"/>
                  </a:solidFill>
                </a:rPr>
                <a:t>Songscreen</a:t>
              </a:r>
              <a:r>
                <a:rPr lang="ko-KR" altLang="en-US" sz="2000" dirty="0">
                  <a:solidFill>
                    <a:schemeClr val="tx1"/>
                  </a:solidFill>
                </a:rPr>
                <a:t>화면으로 전환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사용자 파트는 </a:t>
              </a:r>
              <a:r>
                <a:rPr lang="en-US" altLang="ko-KR" sz="2000" dirty="0">
                  <a:solidFill>
                    <a:schemeClr val="tx1"/>
                  </a:solidFill>
                </a:rPr>
                <a:t>MR</a:t>
              </a:r>
              <a:r>
                <a:rPr lang="ko-KR" altLang="en-US" sz="2000" dirty="0">
                  <a:solidFill>
                    <a:schemeClr val="tx1"/>
                  </a:solidFill>
                </a:rPr>
                <a:t>만 재생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사용자가 선택하지 않은 부분은 미리 받은 음원 재생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481B28-44BF-48E9-953A-9E2A19AB932D}"/>
              </a:ext>
            </a:extLst>
          </p:cNvPr>
          <p:cNvGrpSpPr/>
          <p:nvPr/>
        </p:nvGrpSpPr>
        <p:grpSpPr>
          <a:xfrm>
            <a:off x="9192826" y="2261586"/>
            <a:ext cx="2237174" cy="3524434"/>
            <a:chOff x="8895132" y="1790510"/>
            <a:chExt cx="2237174" cy="352443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A2D2FAE-DEE2-4E0E-A4C8-F6E77B7B46ED}"/>
                </a:ext>
              </a:extLst>
            </p:cNvPr>
            <p:cNvSpPr/>
            <p:nvPr/>
          </p:nvSpPr>
          <p:spPr>
            <a:xfrm>
              <a:off x="8895133" y="1790510"/>
              <a:ext cx="2237173" cy="843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j-ea"/>
                  <a:ea typeface="+mj-ea"/>
                </a:rPr>
                <a:t>4.</a:t>
              </a:r>
              <a:r>
                <a:rPr lang="ko-KR" altLang="en-US" dirty="0">
                  <a:latin typeface="+mj-ea"/>
                  <a:ea typeface="+mj-ea"/>
                </a:rPr>
                <a:t>결과 화면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56410-7ECE-44F6-BAA9-85EC24DCB46D}"/>
                </a:ext>
              </a:extLst>
            </p:cNvPr>
            <p:cNvSpPr/>
            <p:nvPr/>
          </p:nvSpPr>
          <p:spPr>
            <a:xfrm>
              <a:off x="8895132" y="2633887"/>
              <a:ext cx="2237173" cy="2681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+mj-lt"/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사용자가 부른 노래의 해당 파트 서버에 업로드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사용자가 부른 부분 </a:t>
              </a:r>
              <a:r>
                <a:rPr lang="en-US" altLang="ko-KR" sz="2000" dirty="0">
                  <a:solidFill>
                    <a:schemeClr val="tx1"/>
                  </a:solidFill>
                </a:rPr>
                <a:t>+ </a:t>
              </a:r>
              <a:r>
                <a:rPr lang="ko-KR" altLang="en-US" sz="2000" dirty="0">
                  <a:solidFill>
                    <a:schemeClr val="tx1"/>
                  </a:solidFill>
                </a:rPr>
                <a:t>듀엣을 하기로 지정한 파일 재생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5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듀엣기능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476568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AWS DynamoDB </a:t>
            </a:r>
            <a:r>
              <a:rPr lang="ko-KR" altLang="en-US" sz="4000" dirty="0"/>
              <a:t>듀엣 가능 목록 업로드</a:t>
            </a:r>
            <a:endParaRPr lang="en-US" altLang="ko-KR" sz="4000" dirty="0"/>
          </a:p>
          <a:p>
            <a:pPr lvl="1"/>
            <a:r>
              <a:rPr lang="en-US" altLang="ko-KR" sz="2000" dirty="0"/>
              <a:t>NoSQL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8CD422-38FB-47D3-A696-21D7A0CC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36" y="3202061"/>
            <a:ext cx="8838728" cy="27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55591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250</Words>
  <Application>Microsoft Office PowerPoint</Application>
  <PresentationFormat>와이드스크린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휴먼매직체</vt:lpstr>
      <vt:lpstr>휴먼엑스포</vt:lpstr>
      <vt:lpstr>Arial</vt:lpstr>
      <vt:lpstr>Gill Sans MT</vt:lpstr>
      <vt:lpstr>Impact</vt:lpstr>
      <vt:lpstr>배지</vt:lpstr>
      <vt:lpstr>Voice of cau</vt:lpstr>
      <vt:lpstr>index</vt:lpstr>
      <vt:lpstr>schedule</vt:lpstr>
      <vt:lpstr>진행상황 - GUI</vt:lpstr>
      <vt:lpstr>진행상황 - 채점기능</vt:lpstr>
      <vt:lpstr>진행상황 – 시각화</vt:lpstr>
      <vt:lpstr>진행상황 – 연습모드</vt:lpstr>
      <vt:lpstr>진행상황 - 듀엣기능</vt:lpstr>
      <vt:lpstr>진행상황 - 듀엣기능</vt:lpstr>
      <vt:lpstr>진행상황 – 듀엣기능 / 연습모드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김상헌 </cp:lastModifiedBy>
  <cp:revision>81</cp:revision>
  <dcterms:created xsi:type="dcterms:W3CDTF">2018-09-10T05:16:28Z</dcterms:created>
  <dcterms:modified xsi:type="dcterms:W3CDTF">2018-11-13T01:29:14Z</dcterms:modified>
</cp:coreProperties>
</file>