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2" r:id="rId5"/>
    <p:sldId id="274" r:id="rId6"/>
    <p:sldId id="276" r:id="rId7"/>
    <p:sldId id="278" r:id="rId8"/>
    <p:sldId id="27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FEEDBACK</a:t>
            </a:r>
          </a:p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dirty="0"/>
              <a:t>파형 시각화</a:t>
            </a:r>
            <a:r>
              <a:rPr lang="en-US" altLang="ko-KR" dirty="0"/>
              <a:t>?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현실적으로 필요 없는 기능</a:t>
            </a:r>
            <a:endParaRPr lang="en-US" altLang="ko-KR" sz="2400" dirty="0"/>
          </a:p>
          <a:p>
            <a:r>
              <a:rPr lang="ko-KR" altLang="en-US" sz="2400" dirty="0"/>
              <a:t>다른 방법을 </a:t>
            </a:r>
            <a:r>
              <a:rPr lang="ko-KR" altLang="en-US" sz="2400" dirty="0" err="1"/>
              <a:t>모색중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B04CF-938C-4AF4-90E5-133220C54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6" y="1325880"/>
            <a:ext cx="9695268" cy="42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1450815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시작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4457700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A212A-9C2B-495D-888F-0E17170C1219}"/>
              </a:ext>
            </a:extLst>
          </p:cNvPr>
          <p:cNvSpPr txBox="1"/>
          <p:nvPr/>
        </p:nvSpPr>
        <p:spPr>
          <a:xfrm>
            <a:off x="7946307" y="6352831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퀵메뉴</a:t>
            </a:r>
            <a:r>
              <a:rPr lang="ko-KR" altLang="en-US" dirty="0"/>
              <a:t>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1310F-45DF-4007-B9C2-4E836856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78" y="2261568"/>
            <a:ext cx="2186697" cy="3888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C39542-8180-4293-9BB5-DB1134B3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41" y="2261568"/>
            <a:ext cx="2148900" cy="38705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2D8712-FD1C-4BE9-AADF-EA60455E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07" y="2261568"/>
            <a:ext cx="2155586" cy="38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47656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AWS Mobile Hub </a:t>
            </a:r>
            <a:r>
              <a:rPr lang="ko-KR" altLang="en-US" sz="4000" dirty="0"/>
              <a:t>사용 파일 업로드 가능</a:t>
            </a:r>
            <a:endParaRPr lang="en-US" altLang="ko-KR" sz="4000" dirty="0"/>
          </a:p>
          <a:p>
            <a:r>
              <a:rPr lang="ko-KR" altLang="en-US" sz="4200" dirty="0"/>
              <a:t>특정 파일 다운로드 가능</a:t>
            </a: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듀엣기능 </a:t>
            </a:r>
            <a:r>
              <a:rPr lang="en-US" altLang="ko-KR" b="1" dirty="0"/>
              <a:t>/ </a:t>
            </a:r>
            <a:r>
              <a:rPr lang="ko-KR" altLang="en-US" b="1" dirty="0"/>
              <a:t>연습모드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문제점</a:t>
            </a:r>
            <a:endParaRPr lang="en-US" altLang="ko-KR" sz="4000" dirty="0"/>
          </a:p>
          <a:p>
            <a:pPr lvl="1"/>
            <a:r>
              <a:rPr lang="ko-KR" altLang="en-US" dirty="0"/>
              <a:t>특정 부분에서 음성 재생 정지 기능 구현에 문제</a:t>
            </a:r>
            <a:endParaRPr lang="en-US" altLang="ko-KR" dirty="0"/>
          </a:p>
          <a:p>
            <a:pPr lvl="1"/>
            <a:r>
              <a:rPr lang="ko-KR" altLang="en-US" dirty="0"/>
              <a:t>여러 사용자의 파일 저장 구조 구상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녹음기능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lvl="1"/>
            <a:r>
              <a:rPr lang="en-US" altLang="ko-KR" sz="2000" dirty="0"/>
              <a:t>‘</a:t>
            </a:r>
            <a:r>
              <a:rPr lang="en-US" altLang="ko-KR" sz="2000" dirty="0" err="1"/>
              <a:t>AudioRecord</a:t>
            </a:r>
            <a:r>
              <a:rPr lang="en-US" altLang="ko-KR" sz="2000" dirty="0"/>
              <a:t>’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WAV</a:t>
            </a:r>
            <a:r>
              <a:rPr lang="ko-KR" altLang="en-US" sz="2000" dirty="0"/>
              <a:t> 확장자 파일 생성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373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85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휴먼매직체</vt:lpstr>
      <vt:lpstr>Arial</vt:lpstr>
      <vt:lpstr>Gill Sans MT</vt:lpstr>
      <vt:lpstr>Impact</vt:lpstr>
      <vt:lpstr>배지</vt:lpstr>
      <vt:lpstr>Voice of cau</vt:lpstr>
      <vt:lpstr>index</vt:lpstr>
      <vt:lpstr>FeedBack  - 파형 시각화?</vt:lpstr>
      <vt:lpstr>schedule</vt:lpstr>
      <vt:lpstr>진행상황</vt:lpstr>
      <vt:lpstr>진행상황 - 듀엣기능</vt:lpstr>
      <vt:lpstr>진행상황 – 듀엣기능 / 연습모드</vt:lpstr>
      <vt:lpstr>진행상황 - 채점기능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김상헌</cp:lastModifiedBy>
  <cp:revision>59</cp:revision>
  <dcterms:created xsi:type="dcterms:W3CDTF">2018-09-10T05:16:28Z</dcterms:created>
  <dcterms:modified xsi:type="dcterms:W3CDTF">2018-11-11T16:37:00Z</dcterms:modified>
</cp:coreProperties>
</file>