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89" r:id="rId5"/>
    <p:sldId id="287" r:id="rId6"/>
    <p:sldId id="276" r:id="rId7"/>
    <p:sldId id="290" r:id="rId8"/>
    <p:sldId id="278" r:id="rId9"/>
    <p:sldId id="279" r:id="rId10"/>
    <p:sldId id="283" r:id="rId11"/>
    <p:sldId id="284" r:id="rId12"/>
    <p:sldId id="285" r:id="rId13"/>
    <p:sldId id="28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3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7" autoAdjust="0"/>
    <p:restoredTop sz="94660"/>
  </p:normalViewPr>
  <p:slideViewPr>
    <p:cSldViewPr snapToGrid="0">
      <p:cViewPr>
        <p:scale>
          <a:sx n="75" d="100"/>
          <a:sy n="75" d="100"/>
        </p:scale>
        <p:origin x="-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/>
              <a:t>: 20145128 </a:t>
            </a:r>
            <a:r>
              <a:rPr lang="ko-KR" altLang="en-US"/>
              <a:t>강민수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9008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Noteworthy Composer</a:t>
            </a:r>
          </a:p>
          <a:p>
            <a:pPr lvl="1"/>
            <a:r>
              <a:rPr lang="en-US" altLang="ko-KR" sz="2600" dirty="0"/>
              <a:t>Instrument : </a:t>
            </a:r>
            <a:r>
              <a:rPr lang="en-US" altLang="ko-KR" sz="2600" dirty="0">
                <a:latin typeface="+mj-ea"/>
                <a:ea typeface="+mj-ea"/>
              </a:rPr>
              <a:t>Lead1(square)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20C44-E4F2-4DDC-ABF5-CA125E0E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32" y="3028057"/>
            <a:ext cx="779526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8F87DD-0E4C-475C-BCA8-054EE7FBBAD6}"/>
              </a:ext>
            </a:extLst>
          </p:cNvPr>
          <p:cNvCxnSpPr>
            <a:endCxn id="30" idx="3"/>
          </p:cNvCxnSpPr>
          <p:nvPr/>
        </p:nvCxnSpPr>
        <p:spPr>
          <a:xfrm flipV="1">
            <a:off x="2013750" y="4494965"/>
            <a:ext cx="8321343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8D61F8-EFC8-46E4-A8E5-3461400EEFF5}"/>
              </a:ext>
            </a:extLst>
          </p:cNvPr>
          <p:cNvCxnSpPr/>
          <p:nvPr/>
        </p:nvCxnSpPr>
        <p:spPr>
          <a:xfrm flipV="1">
            <a:off x="2013750" y="3997320"/>
            <a:ext cx="8321343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9008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음정 </a:t>
            </a:r>
            <a:r>
              <a:rPr lang="en-US" altLang="ko-KR" sz="3600"/>
              <a:t>bar </a:t>
            </a:r>
            <a:r>
              <a:rPr lang="ko-KR" altLang="en-US" sz="3600"/>
              <a:t>세분화</a:t>
            </a:r>
            <a:endParaRPr lang="en-US" altLang="ko-KR" sz="2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C6A56-C1F3-47B0-B846-C216C87EA7BA}"/>
              </a:ext>
            </a:extLst>
          </p:cNvPr>
          <p:cNvSpPr txBox="1"/>
          <p:nvPr/>
        </p:nvSpPr>
        <p:spPr>
          <a:xfrm>
            <a:off x="1532874" y="2606532"/>
            <a:ext cx="730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/>
          </a:p>
          <a:p>
            <a:r>
              <a:rPr lang="en-US" altLang="ko-KR" sz="3000" dirty="0"/>
              <a:t>F</a:t>
            </a:r>
          </a:p>
          <a:p>
            <a:r>
              <a:rPr lang="en-US" altLang="ko-KR" sz="3000" dirty="0"/>
              <a:t>E</a:t>
            </a:r>
          </a:p>
          <a:p>
            <a:r>
              <a:rPr lang="en-US" altLang="ko-KR" sz="3000" dirty="0"/>
              <a:t>D</a:t>
            </a:r>
          </a:p>
          <a:p>
            <a:r>
              <a:rPr lang="en-US" altLang="ko-KR" sz="3000" dirty="0"/>
              <a:t>C</a:t>
            </a:r>
            <a:endParaRPr lang="ko-KR" altLang="en-US" sz="3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5990C-06D1-48F8-AFBA-F739A01B4096}"/>
              </a:ext>
            </a:extLst>
          </p:cNvPr>
          <p:cNvSpPr/>
          <p:nvPr/>
        </p:nvSpPr>
        <p:spPr>
          <a:xfrm>
            <a:off x="3400148" y="3075646"/>
            <a:ext cx="1395277" cy="46587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07756-B7E2-433B-8DD1-AB31AB8D4F6F}"/>
              </a:ext>
            </a:extLst>
          </p:cNvPr>
          <p:cNvSpPr/>
          <p:nvPr/>
        </p:nvSpPr>
        <p:spPr>
          <a:xfrm>
            <a:off x="4795425" y="3544293"/>
            <a:ext cx="1404154" cy="452931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EE5D3C-E7C2-4FEB-B62F-467362D55DDA}"/>
              </a:ext>
            </a:extLst>
          </p:cNvPr>
          <p:cNvSpPr/>
          <p:nvPr/>
        </p:nvSpPr>
        <p:spPr>
          <a:xfrm>
            <a:off x="6190701" y="3997224"/>
            <a:ext cx="1404154" cy="497741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0EBDA9-F44D-4CCD-93CB-1EC6570D8BD6}"/>
              </a:ext>
            </a:extLst>
          </p:cNvPr>
          <p:cNvSpPr/>
          <p:nvPr/>
        </p:nvSpPr>
        <p:spPr>
          <a:xfrm>
            <a:off x="2013750" y="4495061"/>
            <a:ext cx="1404154" cy="46587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0C850F-35A3-4AED-9A4A-2BB0CF3BC6A6}"/>
              </a:ext>
            </a:extLst>
          </p:cNvPr>
          <p:cNvSpPr/>
          <p:nvPr/>
        </p:nvSpPr>
        <p:spPr>
          <a:xfrm>
            <a:off x="7603733" y="3763447"/>
            <a:ext cx="1365680" cy="481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64E3E-051B-4E93-960E-5ED971795D46}"/>
              </a:ext>
            </a:extLst>
          </p:cNvPr>
          <p:cNvSpPr txBox="1"/>
          <p:nvPr/>
        </p:nvSpPr>
        <p:spPr>
          <a:xfrm>
            <a:off x="8969413" y="3571753"/>
            <a:ext cx="73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D#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33CF2B-A9AD-41A9-A875-D6ED69DAA3A9}"/>
              </a:ext>
            </a:extLst>
          </p:cNvPr>
          <p:cNvSpPr/>
          <p:nvPr/>
        </p:nvSpPr>
        <p:spPr>
          <a:xfrm>
            <a:off x="8969413" y="4254085"/>
            <a:ext cx="1365680" cy="481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10E79-D8C9-45A0-9573-8319E5461D51}"/>
              </a:ext>
            </a:extLst>
          </p:cNvPr>
          <p:cNvSpPr txBox="1"/>
          <p:nvPr/>
        </p:nvSpPr>
        <p:spPr>
          <a:xfrm>
            <a:off x="10293660" y="4029090"/>
            <a:ext cx="73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C#</a:t>
            </a:r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38CC26-C21E-4BBE-BD36-9BEE1D121094}"/>
              </a:ext>
            </a:extLst>
          </p:cNvPr>
          <p:cNvCxnSpPr/>
          <p:nvPr/>
        </p:nvCxnSpPr>
        <p:spPr>
          <a:xfrm flipV="1">
            <a:off x="2038907" y="3545296"/>
            <a:ext cx="8321343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9008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음정 </a:t>
            </a:r>
            <a:r>
              <a:rPr lang="en-US" altLang="ko-KR" sz="3600"/>
              <a:t>bar </a:t>
            </a:r>
            <a:r>
              <a:rPr lang="ko-KR" altLang="en-US" sz="3600"/>
              <a:t>세분화</a:t>
            </a:r>
            <a:endParaRPr lang="en-US" altLang="ko-KR" sz="26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0B9118-DE61-48DE-AA61-57CDE396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94" y="2454649"/>
            <a:ext cx="7221512" cy="1192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2CF083-8A46-40D7-A3A1-CA692244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95" y="4063531"/>
            <a:ext cx="5683262" cy="1089068"/>
          </a:xfrm>
          <a:prstGeom prst="rect">
            <a:avLst/>
          </a:prstGeom>
        </p:spPr>
      </p:pic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4A998138-C4A9-4AF6-84E0-35A1370A44C6}"/>
              </a:ext>
            </a:extLst>
          </p:cNvPr>
          <p:cNvSpPr/>
          <p:nvPr/>
        </p:nvSpPr>
        <p:spPr>
          <a:xfrm>
            <a:off x="4474346" y="2556769"/>
            <a:ext cx="461638" cy="102093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816F66BC-ADDA-4B90-8B0A-FD1841ECE73C}"/>
              </a:ext>
            </a:extLst>
          </p:cNvPr>
          <p:cNvSpPr/>
          <p:nvPr/>
        </p:nvSpPr>
        <p:spPr>
          <a:xfrm rot="10800000">
            <a:off x="1411004" y="2531616"/>
            <a:ext cx="461638" cy="102093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9008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채점표 변경</a:t>
            </a:r>
            <a:endParaRPr lang="en-US" altLang="ko-KR" sz="2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FBC6C-C227-4EA6-8568-7DE35F84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380545"/>
            <a:ext cx="3892187" cy="3318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A399CA-6351-4C12-87A0-39E09CCF1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8" b="-1817"/>
          <a:stretch/>
        </p:blipFill>
        <p:spPr>
          <a:xfrm>
            <a:off x="6908601" y="2380545"/>
            <a:ext cx="3353986" cy="342043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771C66-77AD-4B85-85E3-5F208A8F3914}"/>
              </a:ext>
            </a:extLst>
          </p:cNvPr>
          <p:cNvSpPr/>
          <p:nvPr/>
        </p:nvSpPr>
        <p:spPr>
          <a:xfrm>
            <a:off x="5360408" y="3620243"/>
            <a:ext cx="1331650" cy="9410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22E94-8E7B-4E84-AFF4-CADD37DF1F1E}"/>
              </a:ext>
            </a:extLst>
          </p:cNvPr>
          <p:cNvSpPr txBox="1"/>
          <p:nvPr/>
        </p:nvSpPr>
        <p:spPr>
          <a:xfrm>
            <a:off x="2157274" y="5912528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채점표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5D7BB-2A95-493F-A323-2A24FDE68BAA}"/>
              </a:ext>
            </a:extLst>
          </p:cNvPr>
          <p:cNvSpPr txBox="1"/>
          <p:nvPr/>
        </p:nvSpPr>
        <p:spPr>
          <a:xfrm>
            <a:off x="7693388" y="5959890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신규 채점표</a:t>
            </a:r>
          </a:p>
        </p:txBody>
      </p:sp>
    </p:spTree>
    <p:extLst>
      <p:ext uri="{BB962C8B-B14F-4D97-AF65-F5344CB8AC3E}">
        <p14:creationId xmlns:p14="http://schemas.microsoft.com/office/powerpoint/2010/main" val="277495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34758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en-US" altLang="ko-KR" dirty="0"/>
              <a:t>GUI</a:t>
            </a:r>
            <a:endParaRPr lang="ko-KR" altLang="en-US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507896" y="6345347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검색 화면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952970" y="6345346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음악 선택 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0A80B-D848-4C83-89FA-BB18A4AE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80" y="2357813"/>
            <a:ext cx="2001976" cy="370180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2A503B8-A5F5-46F8-BC74-82019593D316}"/>
              </a:ext>
            </a:extLst>
          </p:cNvPr>
          <p:cNvSpPr/>
          <p:nvPr/>
        </p:nvSpPr>
        <p:spPr>
          <a:xfrm>
            <a:off x="3980852" y="4048992"/>
            <a:ext cx="785222" cy="6650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744A53-DE23-4191-8FE3-560C3797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01" y="3208925"/>
            <a:ext cx="2541603" cy="1445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A2486-5F36-40A7-9E53-F1561748A407}"/>
              </a:ext>
            </a:extLst>
          </p:cNvPr>
          <p:cNvSpPr txBox="1"/>
          <p:nvPr/>
        </p:nvSpPr>
        <p:spPr>
          <a:xfrm>
            <a:off x="8271772" y="4715439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듀엣 모드 선택 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1D019C-80E4-454F-AB20-405B5C41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899" y="2357813"/>
            <a:ext cx="2241755" cy="37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en-US" altLang="ko-KR" dirty="0"/>
              <a:t>GUI</a:t>
            </a:r>
            <a:endParaRPr lang="ko-KR" altLang="en-US" sz="3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642763" y="6278592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메인 화면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6096000" y="624937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메인 화면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2A503B8-A5F5-46F8-BC74-82019593D316}"/>
              </a:ext>
            </a:extLst>
          </p:cNvPr>
          <p:cNvSpPr/>
          <p:nvPr/>
        </p:nvSpPr>
        <p:spPr>
          <a:xfrm>
            <a:off x="4820325" y="3872750"/>
            <a:ext cx="785222" cy="6650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E33808D-FF6E-4959-B611-F0AE6ED8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63" y="2342058"/>
            <a:ext cx="2318002" cy="3726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755B5E-726A-4DB2-9C6A-BA0207F4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058"/>
            <a:ext cx="2286060" cy="37641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BCEDB3-C771-41F0-BFBB-D1FF3F5C01A9}"/>
              </a:ext>
            </a:extLst>
          </p:cNvPr>
          <p:cNvSpPr/>
          <p:nvPr/>
        </p:nvSpPr>
        <p:spPr>
          <a:xfrm>
            <a:off x="7910004" y="2485748"/>
            <a:ext cx="612559" cy="41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009D8F-7717-493A-AD0B-176CAB156FA9}"/>
              </a:ext>
            </a:extLst>
          </p:cNvPr>
          <p:cNvSpPr/>
          <p:nvPr/>
        </p:nvSpPr>
        <p:spPr>
          <a:xfrm>
            <a:off x="6034559" y="5695062"/>
            <a:ext cx="2425860" cy="48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/>
              <a:t>- </a:t>
            </a:r>
            <a:r>
              <a:rPr lang="ko-KR" altLang="en-US" b="1"/>
              <a:t>연습기능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5024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GOM MIX – </a:t>
            </a:r>
            <a:r>
              <a:rPr lang="ko-KR" altLang="en-US" sz="2800"/>
              <a:t>동영상 편집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B1BAF-1F50-4239-89D1-95183030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28" y="1869098"/>
            <a:ext cx="7807880" cy="47250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3BC18-F66D-417D-8761-B9F101F1354E}"/>
              </a:ext>
            </a:extLst>
          </p:cNvPr>
          <p:cNvSpPr/>
          <p:nvPr/>
        </p:nvSpPr>
        <p:spPr>
          <a:xfrm>
            <a:off x="5815584" y="2859024"/>
            <a:ext cx="3529584" cy="6156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984D7-DB78-419A-831E-1BEA0C38EB93}"/>
              </a:ext>
            </a:extLst>
          </p:cNvPr>
          <p:cNvSpPr/>
          <p:nvPr/>
        </p:nvSpPr>
        <p:spPr>
          <a:xfrm>
            <a:off x="2566416" y="5421214"/>
            <a:ext cx="6778752" cy="6156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6A9D7-11FA-46F4-A49F-0BE02778772C}"/>
              </a:ext>
            </a:extLst>
          </p:cNvPr>
          <p:cNvSpPr txBox="1"/>
          <p:nvPr/>
        </p:nvSpPr>
        <p:spPr>
          <a:xfrm>
            <a:off x="5211902" y="2546693"/>
            <a:ext cx="60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88CB9-BE54-45D3-8BE2-05D63AC15635}"/>
              </a:ext>
            </a:extLst>
          </p:cNvPr>
          <p:cNvSpPr txBox="1"/>
          <p:nvPr/>
        </p:nvSpPr>
        <p:spPr>
          <a:xfrm>
            <a:off x="2084750" y="4983484"/>
            <a:ext cx="60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/>
              <a:t>- </a:t>
            </a:r>
            <a:r>
              <a:rPr lang="ko-KR" altLang="en-US" b="1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File Transfer</a:t>
            </a:r>
          </a:p>
          <a:p>
            <a:pPr lvl="1"/>
            <a:r>
              <a:rPr lang="en-US" altLang="ko-KR"/>
              <a:t>Amazon</a:t>
            </a:r>
            <a:r>
              <a:rPr lang="ko-KR" altLang="en-US"/>
              <a:t> </a:t>
            </a:r>
            <a:r>
              <a:rPr lang="en-US" altLang="ko-KR"/>
              <a:t>S3 </a:t>
            </a:r>
            <a:r>
              <a:rPr lang="ko-KR" altLang="en-US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자막 영상</a:t>
            </a:r>
            <a:r>
              <a:rPr lang="en-US" altLang="ko-KR" dirty="0"/>
              <a:t>, </a:t>
            </a:r>
            <a:r>
              <a:rPr lang="ko-KR" altLang="en-US"/>
              <a:t>연습기능 파일</a:t>
            </a:r>
            <a:r>
              <a:rPr lang="en-US" altLang="ko-KR" dirty="0"/>
              <a:t>, </a:t>
            </a:r>
            <a:r>
              <a:rPr lang="ko-KR" altLang="en-US"/>
              <a:t>듀엣기능 파일 저장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D01198-445C-4609-BE1B-6F8FFCEB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33" y="1874517"/>
            <a:ext cx="246909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/>
              <a:t>- </a:t>
            </a:r>
            <a:r>
              <a:rPr lang="ko-KR" altLang="en-US" b="1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Media </a:t>
            </a:r>
            <a:r>
              <a:rPr lang="en-US" altLang="ko-KR" sz="4000" dirty="0" err="1"/>
              <a:t>Muxer</a:t>
            </a:r>
            <a:endParaRPr lang="en-US" altLang="ko-KR" sz="4000" dirty="0"/>
          </a:p>
          <a:p>
            <a:pPr lvl="1"/>
            <a:r>
              <a:rPr lang="ko-KR" altLang="en-US" dirty="0"/>
              <a:t>가수의 </a:t>
            </a:r>
            <a:r>
              <a:rPr lang="en-US" altLang="ko-KR" dirty="0"/>
              <a:t>A</a:t>
            </a:r>
            <a:r>
              <a:rPr lang="ko-KR" altLang="en-US"/>
              <a:t> 또는 </a:t>
            </a:r>
            <a:r>
              <a:rPr lang="en-US" altLang="ko-KR" dirty="0"/>
              <a:t>B</a:t>
            </a:r>
            <a:r>
              <a:rPr lang="ko-KR" altLang="en-US"/>
              <a:t>파트 목소리 </a:t>
            </a:r>
            <a:r>
              <a:rPr lang="en-US" altLang="ko-KR" dirty="0"/>
              <a:t>+ MR </a:t>
            </a:r>
            <a:r>
              <a:rPr lang="ko-KR" altLang="en-US"/>
              <a:t>합성</a:t>
            </a:r>
            <a:endParaRPr lang="en-US" altLang="ko-KR" dirty="0"/>
          </a:p>
          <a:p>
            <a:pPr lvl="1"/>
            <a:r>
              <a:rPr lang="ko-KR" altLang="en-US" dirty="0"/>
              <a:t>가수 파트 중에는 </a:t>
            </a:r>
            <a:r>
              <a:rPr lang="en-US" altLang="ko-KR" dirty="0"/>
              <a:t>record off</a:t>
            </a:r>
          </a:p>
          <a:p>
            <a:pPr lvl="1"/>
            <a:r>
              <a:rPr lang="ko-KR" altLang="en-US" dirty="0"/>
              <a:t>노래 종료 후 사용자의 녹음파일과 기존에 재생된 파일 합성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A617B-65FD-4D30-86B4-8FEE074C29F8}"/>
              </a:ext>
            </a:extLst>
          </p:cNvPr>
          <p:cNvSpPr/>
          <p:nvPr/>
        </p:nvSpPr>
        <p:spPr>
          <a:xfrm>
            <a:off x="1979720" y="3906175"/>
            <a:ext cx="1100831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C80864C5-4951-4DB8-848A-AD2FD6E56C21}"/>
              </a:ext>
            </a:extLst>
          </p:cNvPr>
          <p:cNvSpPr/>
          <p:nvPr/>
        </p:nvSpPr>
        <p:spPr>
          <a:xfrm>
            <a:off x="3293616" y="4172505"/>
            <a:ext cx="514977" cy="452761"/>
          </a:xfrm>
          <a:prstGeom prst="plus">
            <a:avLst>
              <a:gd name="adj" fmla="val 343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06F15F-7F56-426D-888F-E502FE8C1C01}"/>
              </a:ext>
            </a:extLst>
          </p:cNvPr>
          <p:cNvSpPr/>
          <p:nvPr/>
        </p:nvSpPr>
        <p:spPr>
          <a:xfrm>
            <a:off x="4074924" y="3906175"/>
            <a:ext cx="1917503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가수의 </a:t>
            </a:r>
            <a:r>
              <a:rPr lang="en-US" altLang="ko-KR">
                <a:solidFill>
                  <a:schemeClr val="tx1"/>
                </a:solidFill>
              </a:rPr>
              <a:t>A </a:t>
            </a:r>
            <a:r>
              <a:rPr lang="ko-KR" altLang="en-US">
                <a:solidFill>
                  <a:schemeClr val="tx1"/>
                </a:solidFill>
              </a:rPr>
              <a:t>또는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r>
              <a:rPr lang="ko-KR" altLang="en-US">
                <a:solidFill>
                  <a:schemeClr val="tx1"/>
                </a:solidFill>
              </a:rPr>
              <a:t>파트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71F3F74-E939-45BC-AB23-A01C96F9523C}"/>
              </a:ext>
            </a:extLst>
          </p:cNvPr>
          <p:cNvSpPr/>
          <p:nvPr/>
        </p:nvSpPr>
        <p:spPr>
          <a:xfrm>
            <a:off x="6214369" y="4172505"/>
            <a:ext cx="772431" cy="45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7E8F4-5FA4-4B41-8421-B09AE9468704}"/>
              </a:ext>
            </a:extLst>
          </p:cNvPr>
          <p:cNvSpPr/>
          <p:nvPr/>
        </p:nvSpPr>
        <p:spPr>
          <a:xfrm>
            <a:off x="7352190" y="3906175"/>
            <a:ext cx="1100831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BEDAAB-3FA0-470D-AF41-F74744A0F6BC}"/>
              </a:ext>
            </a:extLst>
          </p:cNvPr>
          <p:cNvSpPr/>
          <p:nvPr/>
        </p:nvSpPr>
        <p:spPr>
          <a:xfrm>
            <a:off x="1979719" y="5303520"/>
            <a:ext cx="1100831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55086342-98F3-480E-B2BE-8C0369B2CBB6}"/>
              </a:ext>
            </a:extLst>
          </p:cNvPr>
          <p:cNvSpPr/>
          <p:nvPr/>
        </p:nvSpPr>
        <p:spPr>
          <a:xfrm>
            <a:off x="3289213" y="5575844"/>
            <a:ext cx="514977" cy="452761"/>
          </a:xfrm>
          <a:prstGeom prst="plus">
            <a:avLst>
              <a:gd name="adj" fmla="val 343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020B8-03D1-435D-A4E6-4FD677298D74}"/>
              </a:ext>
            </a:extLst>
          </p:cNvPr>
          <p:cNvSpPr/>
          <p:nvPr/>
        </p:nvSpPr>
        <p:spPr>
          <a:xfrm>
            <a:off x="4074924" y="5303519"/>
            <a:ext cx="1917503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유저의 </a:t>
            </a:r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>
                <a:solidFill>
                  <a:schemeClr val="tx1"/>
                </a:solidFill>
              </a:rPr>
              <a:t>또는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파트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C8D72E-FADB-4EA5-82ED-6577A427D737}"/>
              </a:ext>
            </a:extLst>
          </p:cNvPr>
          <p:cNvSpPr/>
          <p:nvPr/>
        </p:nvSpPr>
        <p:spPr>
          <a:xfrm>
            <a:off x="6214369" y="5575843"/>
            <a:ext cx="772431" cy="45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D96386-271C-42CE-A844-4420EA25E775}"/>
              </a:ext>
            </a:extLst>
          </p:cNvPr>
          <p:cNvSpPr/>
          <p:nvPr/>
        </p:nvSpPr>
        <p:spPr>
          <a:xfrm>
            <a:off x="7352189" y="5303518"/>
            <a:ext cx="1100831" cy="9974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A6463-A6D5-4A4D-9B8B-48A222C79D55}"/>
              </a:ext>
            </a:extLst>
          </p:cNvPr>
          <p:cNvSpPr txBox="1"/>
          <p:nvPr/>
        </p:nvSpPr>
        <p:spPr>
          <a:xfrm>
            <a:off x="4500979" y="6391922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 업로드</a:t>
            </a: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1C260BC6-750E-45F9-90A9-08C6BAAE8036}"/>
              </a:ext>
            </a:extLst>
          </p:cNvPr>
          <p:cNvSpPr/>
          <p:nvPr/>
        </p:nvSpPr>
        <p:spPr>
          <a:xfrm>
            <a:off x="5557421" y="6378653"/>
            <a:ext cx="168676" cy="279599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61F18-E498-41EB-96CA-B17909538CC5}"/>
              </a:ext>
            </a:extLst>
          </p:cNvPr>
          <p:cNvSpPr txBox="1"/>
          <p:nvPr/>
        </p:nvSpPr>
        <p:spPr>
          <a:xfrm>
            <a:off x="2284161" y="3536843"/>
            <a:ext cx="73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MP4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1D82F-9D78-405B-8691-E07B86D9B102}"/>
              </a:ext>
            </a:extLst>
          </p:cNvPr>
          <p:cNvSpPr txBox="1"/>
          <p:nvPr/>
        </p:nvSpPr>
        <p:spPr>
          <a:xfrm>
            <a:off x="4665954" y="3497981"/>
            <a:ext cx="73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M4A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9AE7F-2E87-436C-9B71-C6E738D58479}"/>
              </a:ext>
            </a:extLst>
          </p:cNvPr>
          <p:cNvSpPr txBox="1"/>
          <p:nvPr/>
        </p:nvSpPr>
        <p:spPr>
          <a:xfrm>
            <a:off x="7638778" y="3505626"/>
            <a:ext cx="73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MP4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음정 시각화</a:t>
            </a:r>
            <a:endParaRPr lang="en-US" altLang="ko-KR" sz="4000" dirty="0"/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/>
              <a:t>wav</a:t>
            </a:r>
            <a:r>
              <a:rPr lang="ko-KR" altLang="en-US" sz="2000"/>
              <a:t>파일로는 불규칙적인 음정</a:t>
            </a:r>
            <a:endParaRPr lang="en-US" altLang="ko-KR" sz="2000" dirty="0"/>
          </a:p>
          <a:p>
            <a:pPr lvl="1"/>
            <a:r>
              <a:rPr lang="ko-KR" altLang="en-US" sz="2200" dirty="0"/>
              <a:t>기준에 맞는 균일한 음정 데이터 필요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600"/>
              <a:t>   </a:t>
            </a:r>
            <a:r>
              <a:rPr lang="ko-KR" altLang="en-US" sz="2600"/>
              <a:t>새로운 </a:t>
            </a:r>
            <a:r>
              <a:rPr lang="en-US" altLang="ko-KR" sz="2600" dirty="0"/>
              <a:t>wav</a:t>
            </a:r>
            <a:r>
              <a:rPr lang="ko-KR" altLang="en-US" sz="2600"/>
              <a:t>파일 제작</a:t>
            </a:r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84FC7-E64B-4BE6-8EEB-94F2C60AA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5"/>
          <a:stretch/>
        </p:blipFill>
        <p:spPr>
          <a:xfrm>
            <a:off x="6631549" y="1709929"/>
            <a:ext cx="3863844" cy="42740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F20ED9-5DDB-4B47-A3BB-5383FAAFDF14}"/>
              </a:ext>
            </a:extLst>
          </p:cNvPr>
          <p:cNvSpPr/>
          <p:nvPr/>
        </p:nvSpPr>
        <p:spPr>
          <a:xfrm>
            <a:off x="6560920" y="2119854"/>
            <a:ext cx="4005580" cy="854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9616B7-3589-4013-BD8C-CCB735E9686D}"/>
              </a:ext>
            </a:extLst>
          </p:cNvPr>
          <p:cNvSpPr/>
          <p:nvPr/>
        </p:nvSpPr>
        <p:spPr>
          <a:xfrm>
            <a:off x="1553593" y="3846957"/>
            <a:ext cx="488271" cy="3373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185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schedule</vt:lpstr>
      <vt:lpstr>진행상황 – GUI</vt:lpstr>
      <vt:lpstr>진행상황 – GUI</vt:lpstr>
      <vt:lpstr>진행상황 - 연습기능</vt:lpstr>
      <vt:lpstr>진행상황 - 듀엣기능</vt:lpstr>
      <vt:lpstr>진행상황 - 듀엣기능</vt:lpstr>
      <vt:lpstr>진행상황 - 채점기능</vt:lpstr>
      <vt:lpstr>진행상황 - 채점기능</vt:lpstr>
      <vt:lpstr>진행상황 - 채점기능</vt:lpstr>
      <vt:lpstr>진행상황 - 채점기능</vt:lpstr>
      <vt:lpstr>진행상황 - 채점기능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강 민수</cp:lastModifiedBy>
  <cp:revision>93</cp:revision>
  <dcterms:created xsi:type="dcterms:W3CDTF">2018-09-10T05:16:28Z</dcterms:created>
  <dcterms:modified xsi:type="dcterms:W3CDTF">2018-11-20T03:25:30Z</dcterms:modified>
</cp:coreProperties>
</file>