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69" r:id="rId24"/>
    <p:sldId id="270"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CF49E-CE78-434A-B759-4260F870B92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s-ES"/>
        </a:p>
      </dgm:t>
    </dgm:pt>
    <dgm:pt modelId="{3C65717D-52F5-41B9-A2D4-6FBC344433EF}">
      <dgm:prSet phldrT="[Texto]"/>
      <dgm:spPr/>
      <dgm:t>
        <a:bodyPr/>
        <a:lstStyle/>
        <a:p>
          <a:r>
            <a:rPr lang="es-ES" dirty="0" smtClean="0">
              <a:solidFill>
                <a:schemeClr val="tx1"/>
              </a:solidFill>
            </a:rPr>
            <a:t>Sistema</a:t>
          </a:r>
          <a:endParaRPr lang="es-ES" dirty="0">
            <a:solidFill>
              <a:schemeClr val="tx1"/>
            </a:solidFill>
          </a:endParaRPr>
        </a:p>
      </dgm:t>
    </dgm:pt>
    <dgm:pt modelId="{AAB6DE5C-03EC-498F-840E-B6DD73C62A3C}" type="parTrans" cxnId="{C43D836C-06AE-4175-BB67-7F537AFD22FB}">
      <dgm:prSet/>
      <dgm:spPr/>
      <dgm:t>
        <a:bodyPr/>
        <a:lstStyle/>
        <a:p>
          <a:endParaRPr lang="es-ES">
            <a:solidFill>
              <a:schemeClr val="tx1"/>
            </a:solidFill>
          </a:endParaRPr>
        </a:p>
      </dgm:t>
    </dgm:pt>
    <dgm:pt modelId="{2DE5B0A5-B23B-4010-A95A-A2703010EA42}" type="sibTrans" cxnId="{C43D836C-06AE-4175-BB67-7F537AFD22FB}">
      <dgm:prSet/>
      <dgm:spPr/>
      <dgm:t>
        <a:bodyPr/>
        <a:lstStyle/>
        <a:p>
          <a:endParaRPr lang="es-ES">
            <a:solidFill>
              <a:schemeClr val="tx1"/>
            </a:solidFill>
          </a:endParaRPr>
        </a:p>
      </dgm:t>
    </dgm:pt>
    <dgm:pt modelId="{663CD5F4-22B1-4812-9F1F-A4DEAB2AF526}">
      <dgm:prSet phldrT="[Texto]"/>
      <dgm:spPr/>
      <dgm:t>
        <a:bodyPr/>
        <a:lstStyle/>
        <a:p>
          <a:r>
            <a:rPr lang="es-ES" dirty="0" smtClean="0">
              <a:solidFill>
                <a:schemeClr val="tx1"/>
              </a:solidFill>
            </a:rPr>
            <a:t>Alumno</a:t>
          </a:r>
          <a:endParaRPr lang="es-ES" dirty="0">
            <a:solidFill>
              <a:schemeClr val="tx1"/>
            </a:solidFill>
          </a:endParaRPr>
        </a:p>
      </dgm:t>
    </dgm:pt>
    <dgm:pt modelId="{4326C5A1-B73D-4801-953B-D39512FB2954}" type="parTrans" cxnId="{6954AC89-B25E-4B1A-B7FF-CBCD526F6D6B}">
      <dgm:prSet/>
      <dgm:spPr/>
      <dgm:t>
        <a:bodyPr/>
        <a:lstStyle/>
        <a:p>
          <a:endParaRPr lang="es-ES">
            <a:solidFill>
              <a:schemeClr val="tx1"/>
            </a:solidFill>
          </a:endParaRPr>
        </a:p>
      </dgm:t>
    </dgm:pt>
    <dgm:pt modelId="{854B489E-C872-4816-A95F-0B534DC912AE}" type="sibTrans" cxnId="{6954AC89-B25E-4B1A-B7FF-CBCD526F6D6B}">
      <dgm:prSet/>
      <dgm:spPr/>
      <dgm:t>
        <a:bodyPr/>
        <a:lstStyle/>
        <a:p>
          <a:endParaRPr lang="es-ES">
            <a:solidFill>
              <a:schemeClr val="tx1"/>
            </a:solidFill>
          </a:endParaRPr>
        </a:p>
      </dgm:t>
    </dgm:pt>
    <dgm:pt modelId="{0B1A77B7-901E-4690-ADD7-255F0985E21D}">
      <dgm:prSet phldrT="[Texto]"/>
      <dgm:spPr/>
      <dgm:t>
        <a:bodyPr/>
        <a:lstStyle/>
        <a:p>
          <a:r>
            <a:rPr lang="es-ES" dirty="0" smtClean="0">
              <a:solidFill>
                <a:schemeClr val="tx1"/>
              </a:solidFill>
            </a:rPr>
            <a:t>Cursos</a:t>
          </a:r>
          <a:endParaRPr lang="es-ES" dirty="0">
            <a:solidFill>
              <a:schemeClr val="tx1"/>
            </a:solidFill>
          </a:endParaRPr>
        </a:p>
      </dgm:t>
    </dgm:pt>
    <dgm:pt modelId="{31DFDC25-A096-4D53-8D74-2A5D32FC90CC}" type="parTrans" cxnId="{15978FDA-EDC1-4D5B-9365-AC7FC2690AC7}">
      <dgm:prSet/>
      <dgm:spPr/>
      <dgm:t>
        <a:bodyPr/>
        <a:lstStyle/>
        <a:p>
          <a:endParaRPr lang="es-ES">
            <a:solidFill>
              <a:schemeClr val="tx1"/>
            </a:solidFill>
          </a:endParaRPr>
        </a:p>
      </dgm:t>
    </dgm:pt>
    <dgm:pt modelId="{3FF9014B-BC62-4FF2-81AA-1B34D5EA5515}" type="sibTrans" cxnId="{15978FDA-EDC1-4D5B-9365-AC7FC2690AC7}">
      <dgm:prSet/>
      <dgm:spPr/>
      <dgm:t>
        <a:bodyPr/>
        <a:lstStyle/>
        <a:p>
          <a:endParaRPr lang="es-ES">
            <a:solidFill>
              <a:schemeClr val="tx1"/>
            </a:solidFill>
          </a:endParaRPr>
        </a:p>
      </dgm:t>
    </dgm:pt>
    <dgm:pt modelId="{7DA60DE0-5AC7-4F5D-B037-B336F74C2FA5}">
      <dgm:prSet phldrT="[Texto]"/>
      <dgm:spPr/>
      <dgm:t>
        <a:bodyPr/>
        <a:lstStyle/>
        <a:p>
          <a:r>
            <a:rPr lang="es-ES" dirty="0" smtClean="0">
              <a:solidFill>
                <a:schemeClr val="tx1"/>
              </a:solidFill>
            </a:rPr>
            <a:t>Pruebas</a:t>
          </a:r>
          <a:endParaRPr lang="es-ES" dirty="0">
            <a:solidFill>
              <a:schemeClr val="tx1"/>
            </a:solidFill>
          </a:endParaRPr>
        </a:p>
      </dgm:t>
    </dgm:pt>
    <dgm:pt modelId="{92AC193F-36DD-457B-9E7B-DE8ECDD6F89C}" type="parTrans" cxnId="{D9AA8893-C938-4FAC-8C08-C0FD8001AF26}">
      <dgm:prSet/>
      <dgm:spPr/>
      <dgm:t>
        <a:bodyPr/>
        <a:lstStyle/>
        <a:p>
          <a:endParaRPr lang="es-ES">
            <a:solidFill>
              <a:schemeClr val="tx1"/>
            </a:solidFill>
          </a:endParaRPr>
        </a:p>
      </dgm:t>
    </dgm:pt>
    <dgm:pt modelId="{D59D0C39-66F5-48C8-8A90-CAEDBBF1DD5B}" type="sibTrans" cxnId="{D9AA8893-C938-4FAC-8C08-C0FD8001AF26}">
      <dgm:prSet/>
      <dgm:spPr/>
      <dgm:t>
        <a:bodyPr/>
        <a:lstStyle/>
        <a:p>
          <a:endParaRPr lang="es-ES">
            <a:solidFill>
              <a:schemeClr val="tx1"/>
            </a:solidFill>
          </a:endParaRPr>
        </a:p>
      </dgm:t>
    </dgm:pt>
    <dgm:pt modelId="{FB914D68-74B1-4081-8A7C-8D6BF3E7E37B}">
      <dgm:prSet phldrT="[Texto]"/>
      <dgm:spPr/>
      <dgm:t>
        <a:bodyPr/>
        <a:lstStyle/>
        <a:p>
          <a:r>
            <a:rPr lang="es-ES" dirty="0" smtClean="0">
              <a:solidFill>
                <a:schemeClr val="tx1"/>
              </a:solidFill>
            </a:rPr>
            <a:t>Profesor</a:t>
          </a:r>
          <a:endParaRPr lang="es-ES" dirty="0">
            <a:solidFill>
              <a:schemeClr val="tx1"/>
            </a:solidFill>
          </a:endParaRPr>
        </a:p>
      </dgm:t>
    </dgm:pt>
    <dgm:pt modelId="{1E1F9B3F-48AE-4BDD-8DFE-CDAFD2763A39}" type="parTrans" cxnId="{C6B7FCEB-1D8E-4341-B157-50A4209C9254}">
      <dgm:prSet/>
      <dgm:spPr/>
      <dgm:t>
        <a:bodyPr/>
        <a:lstStyle/>
        <a:p>
          <a:endParaRPr lang="es-ES">
            <a:solidFill>
              <a:schemeClr val="tx1"/>
            </a:solidFill>
          </a:endParaRPr>
        </a:p>
      </dgm:t>
    </dgm:pt>
    <dgm:pt modelId="{43FC58F0-A8C6-4087-A523-058969C703F2}" type="sibTrans" cxnId="{C6B7FCEB-1D8E-4341-B157-50A4209C9254}">
      <dgm:prSet/>
      <dgm:spPr/>
      <dgm:t>
        <a:bodyPr/>
        <a:lstStyle/>
        <a:p>
          <a:endParaRPr lang="es-ES">
            <a:solidFill>
              <a:schemeClr val="tx1"/>
            </a:solidFill>
          </a:endParaRPr>
        </a:p>
      </dgm:t>
    </dgm:pt>
    <dgm:pt modelId="{80276BF9-9984-45DB-BF75-5D9FCDDF42FF}">
      <dgm:prSet phldrT="[Texto]"/>
      <dgm:spPr/>
      <dgm:t>
        <a:bodyPr/>
        <a:lstStyle/>
        <a:p>
          <a:r>
            <a:rPr lang="es-ES" dirty="0" smtClean="0">
              <a:solidFill>
                <a:schemeClr val="tx1"/>
              </a:solidFill>
            </a:rPr>
            <a:t>Cursos</a:t>
          </a:r>
          <a:endParaRPr lang="es-ES" dirty="0">
            <a:solidFill>
              <a:schemeClr val="tx1"/>
            </a:solidFill>
          </a:endParaRPr>
        </a:p>
      </dgm:t>
    </dgm:pt>
    <dgm:pt modelId="{177ECB98-F002-4708-A5E8-B5358911A69E}" type="parTrans" cxnId="{5A59D399-98DC-4706-83C9-0553D21DE6DE}">
      <dgm:prSet/>
      <dgm:spPr/>
      <dgm:t>
        <a:bodyPr/>
        <a:lstStyle/>
        <a:p>
          <a:endParaRPr lang="es-ES">
            <a:solidFill>
              <a:schemeClr val="tx1"/>
            </a:solidFill>
          </a:endParaRPr>
        </a:p>
      </dgm:t>
    </dgm:pt>
    <dgm:pt modelId="{2BCA9879-1466-481C-8390-81395C5F037B}" type="sibTrans" cxnId="{5A59D399-98DC-4706-83C9-0553D21DE6DE}">
      <dgm:prSet/>
      <dgm:spPr/>
      <dgm:t>
        <a:bodyPr/>
        <a:lstStyle/>
        <a:p>
          <a:endParaRPr lang="es-ES">
            <a:solidFill>
              <a:schemeClr val="tx1"/>
            </a:solidFill>
          </a:endParaRPr>
        </a:p>
      </dgm:t>
    </dgm:pt>
    <dgm:pt modelId="{DAAFF76B-7840-41A4-91AA-277821880070}">
      <dgm:prSet/>
      <dgm:spPr/>
      <dgm:t>
        <a:bodyPr/>
        <a:lstStyle/>
        <a:p>
          <a:r>
            <a:rPr lang="es-ES" dirty="0" smtClean="0">
              <a:solidFill>
                <a:schemeClr val="tx1"/>
              </a:solidFill>
            </a:rPr>
            <a:t>Administrador</a:t>
          </a:r>
          <a:endParaRPr lang="es-ES" dirty="0">
            <a:solidFill>
              <a:schemeClr val="tx1"/>
            </a:solidFill>
          </a:endParaRPr>
        </a:p>
      </dgm:t>
    </dgm:pt>
    <dgm:pt modelId="{B55B3FCD-4846-4B4A-B6F9-22C8AE0CD48A}" type="parTrans" cxnId="{AAC2E139-BF75-44CC-8081-4892D6E2BD72}">
      <dgm:prSet/>
      <dgm:spPr/>
      <dgm:t>
        <a:bodyPr/>
        <a:lstStyle/>
        <a:p>
          <a:endParaRPr lang="es-ES">
            <a:solidFill>
              <a:schemeClr val="tx1"/>
            </a:solidFill>
          </a:endParaRPr>
        </a:p>
      </dgm:t>
    </dgm:pt>
    <dgm:pt modelId="{4E74C077-87D9-4CA4-A398-909B9DB7972F}" type="sibTrans" cxnId="{AAC2E139-BF75-44CC-8081-4892D6E2BD72}">
      <dgm:prSet/>
      <dgm:spPr/>
      <dgm:t>
        <a:bodyPr/>
        <a:lstStyle/>
        <a:p>
          <a:endParaRPr lang="es-ES">
            <a:solidFill>
              <a:schemeClr val="tx1"/>
            </a:solidFill>
          </a:endParaRPr>
        </a:p>
      </dgm:t>
    </dgm:pt>
    <dgm:pt modelId="{297662AE-3C0C-48C2-9C5B-B4692CAFAFFA}">
      <dgm:prSet/>
      <dgm:spPr/>
      <dgm:t>
        <a:bodyPr/>
        <a:lstStyle/>
        <a:p>
          <a:r>
            <a:rPr lang="es-ES" dirty="0" smtClean="0">
              <a:solidFill>
                <a:schemeClr val="tx1"/>
              </a:solidFill>
            </a:rPr>
            <a:t>Perfil</a:t>
          </a:r>
          <a:endParaRPr lang="es-ES" dirty="0">
            <a:solidFill>
              <a:schemeClr val="tx1"/>
            </a:solidFill>
          </a:endParaRPr>
        </a:p>
      </dgm:t>
    </dgm:pt>
    <dgm:pt modelId="{1E098889-8B47-4D92-B3D3-7FDC22E3DDA0}" type="parTrans" cxnId="{535A0FC7-445E-4B4D-940E-A49430C97F64}">
      <dgm:prSet/>
      <dgm:spPr/>
      <dgm:t>
        <a:bodyPr/>
        <a:lstStyle/>
        <a:p>
          <a:endParaRPr lang="es-ES">
            <a:solidFill>
              <a:schemeClr val="tx1"/>
            </a:solidFill>
          </a:endParaRPr>
        </a:p>
      </dgm:t>
    </dgm:pt>
    <dgm:pt modelId="{ACD5532B-31F6-4338-9A18-85550D6CC45A}" type="sibTrans" cxnId="{535A0FC7-445E-4B4D-940E-A49430C97F64}">
      <dgm:prSet/>
      <dgm:spPr/>
      <dgm:t>
        <a:bodyPr/>
        <a:lstStyle/>
        <a:p>
          <a:endParaRPr lang="es-ES">
            <a:solidFill>
              <a:schemeClr val="tx1"/>
            </a:solidFill>
          </a:endParaRPr>
        </a:p>
      </dgm:t>
    </dgm:pt>
    <dgm:pt modelId="{90429EE8-1596-4A30-A4AC-6D94A5221285}">
      <dgm:prSet phldrT="[Texto]"/>
      <dgm:spPr/>
      <dgm:t>
        <a:bodyPr/>
        <a:lstStyle/>
        <a:p>
          <a:r>
            <a:rPr lang="es-ES" dirty="0" smtClean="0">
              <a:solidFill>
                <a:schemeClr val="tx1"/>
              </a:solidFill>
            </a:rPr>
            <a:t>Realizadas</a:t>
          </a:r>
          <a:endParaRPr lang="es-ES" dirty="0">
            <a:solidFill>
              <a:schemeClr val="tx1"/>
            </a:solidFill>
          </a:endParaRPr>
        </a:p>
      </dgm:t>
    </dgm:pt>
    <dgm:pt modelId="{E0274B0C-EA93-4ECA-A3A9-D18285049B62}" type="parTrans" cxnId="{98C96538-3156-42A7-91DD-FF6BB4B99F44}">
      <dgm:prSet/>
      <dgm:spPr/>
      <dgm:t>
        <a:bodyPr/>
        <a:lstStyle/>
        <a:p>
          <a:endParaRPr lang="es-ES">
            <a:solidFill>
              <a:schemeClr val="tx1"/>
            </a:solidFill>
          </a:endParaRPr>
        </a:p>
      </dgm:t>
    </dgm:pt>
    <dgm:pt modelId="{3DC2245B-581D-462E-800B-B40C068B510B}" type="sibTrans" cxnId="{98C96538-3156-42A7-91DD-FF6BB4B99F44}">
      <dgm:prSet/>
      <dgm:spPr/>
      <dgm:t>
        <a:bodyPr/>
        <a:lstStyle/>
        <a:p>
          <a:endParaRPr lang="es-ES">
            <a:solidFill>
              <a:schemeClr val="tx1"/>
            </a:solidFill>
          </a:endParaRPr>
        </a:p>
      </dgm:t>
    </dgm:pt>
    <dgm:pt modelId="{44CF32BD-3972-463E-8AF4-DBBF9D070932}">
      <dgm:prSet phldrT="[Texto]"/>
      <dgm:spPr/>
      <dgm:t>
        <a:bodyPr/>
        <a:lstStyle/>
        <a:p>
          <a:r>
            <a:rPr lang="es-ES" dirty="0" smtClean="0">
              <a:solidFill>
                <a:schemeClr val="tx1"/>
              </a:solidFill>
            </a:rPr>
            <a:t>Pendientes</a:t>
          </a:r>
          <a:endParaRPr lang="es-ES" dirty="0">
            <a:solidFill>
              <a:schemeClr val="tx1"/>
            </a:solidFill>
          </a:endParaRPr>
        </a:p>
      </dgm:t>
    </dgm:pt>
    <dgm:pt modelId="{6F20A2F1-4455-4B5C-9714-1799870C478A}" type="parTrans" cxnId="{28433C0C-C789-42BE-B757-34456C2A1645}">
      <dgm:prSet/>
      <dgm:spPr/>
      <dgm:t>
        <a:bodyPr/>
        <a:lstStyle/>
        <a:p>
          <a:endParaRPr lang="es-ES">
            <a:solidFill>
              <a:schemeClr val="tx1"/>
            </a:solidFill>
          </a:endParaRPr>
        </a:p>
      </dgm:t>
    </dgm:pt>
    <dgm:pt modelId="{0D815476-1519-44A9-9E39-58010F9846C9}" type="sibTrans" cxnId="{28433C0C-C789-42BE-B757-34456C2A1645}">
      <dgm:prSet/>
      <dgm:spPr/>
      <dgm:t>
        <a:bodyPr/>
        <a:lstStyle/>
        <a:p>
          <a:endParaRPr lang="es-ES">
            <a:solidFill>
              <a:schemeClr val="tx1"/>
            </a:solidFill>
          </a:endParaRPr>
        </a:p>
      </dgm:t>
    </dgm:pt>
    <dgm:pt modelId="{F7331C6E-4DA3-4E09-9E11-7D13298C43FA}">
      <dgm:prSet phldrT="[Texto]"/>
      <dgm:spPr/>
      <dgm:t>
        <a:bodyPr/>
        <a:lstStyle/>
        <a:p>
          <a:r>
            <a:rPr lang="es-ES" dirty="0" smtClean="0">
              <a:solidFill>
                <a:schemeClr val="tx1"/>
              </a:solidFill>
            </a:rPr>
            <a:t>Cursando</a:t>
          </a:r>
          <a:endParaRPr lang="es-ES" dirty="0">
            <a:solidFill>
              <a:schemeClr val="tx1"/>
            </a:solidFill>
          </a:endParaRPr>
        </a:p>
      </dgm:t>
    </dgm:pt>
    <dgm:pt modelId="{ADB15852-5DEA-485C-B429-AB24EAE847D3}" type="parTrans" cxnId="{D0B8952B-36BB-47C2-8F05-02BA07F08C41}">
      <dgm:prSet/>
      <dgm:spPr/>
      <dgm:t>
        <a:bodyPr/>
        <a:lstStyle/>
        <a:p>
          <a:endParaRPr lang="es-ES">
            <a:solidFill>
              <a:schemeClr val="tx1"/>
            </a:solidFill>
          </a:endParaRPr>
        </a:p>
      </dgm:t>
    </dgm:pt>
    <dgm:pt modelId="{E93988F4-F548-43DB-812A-CFDAB0BA97C2}" type="sibTrans" cxnId="{D0B8952B-36BB-47C2-8F05-02BA07F08C41}">
      <dgm:prSet/>
      <dgm:spPr/>
      <dgm:t>
        <a:bodyPr/>
        <a:lstStyle/>
        <a:p>
          <a:endParaRPr lang="es-ES">
            <a:solidFill>
              <a:schemeClr val="tx1"/>
            </a:solidFill>
          </a:endParaRPr>
        </a:p>
      </dgm:t>
    </dgm:pt>
    <dgm:pt modelId="{9D4586BA-C1F3-4D17-82FD-6C78067E3FC9}">
      <dgm:prSet phldrT="[Texto]"/>
      <dgm:spPr/>
      <dgm:t>
        <a:bodyPr/>
        <a:lstStyle/>
        <a:p>
          <a:r>
            <a:rPr lang="es-ES" dirty="0" smtClean="0">
              <a:solidFill>
                <a:schemeClr val="tx1"/>
              </a:solidFill>
            </a:rPr>
            <a:t>Finalizados</a:t>
          </a:r>
          <a:endParaRPr lang="es-ES" dirty="0">
            <a:solidFill>
              <a:schemeClr val="tx1"/>
            </a:solidFill>
          </a:endParaRPr>
        </a:p>
      </dgm:t>
    </dgm:pt>
    <dgm:pt modelId="{4F2696C8-0A70-4BED-9658-F6D3EC2BF456}" type="parTrans" cxnId="{756BB55A-BC68-49EE-A35B-8E6D7E8E948E}">
      <dgm:prSet/>
      <dgm:spPr/>
      <dgm:t>
        <a:bodyPr/>
        <a:lstStyle/>
        <a:p>
          <a:endParaRPr lang="es-ES">
            <a:solidFill>
              <a:schemeClr val="tx1"/>
            </a:solidFill>
          </a:endParaRPr>
        </a:p>
      </dgm:t>
    </dgm:pt>
    <dgm:pt modelId="{D737775A-04BD-4DE1-9B26-B8C1F701620C}" type="sibTrans" cxnId="{756BB55A-BC68-49EE-A35B-8E6D7E8E948E}">
      <dgm:prSet/>
      <dgm:spPr/>
      <dgm:t>
        <a:bodyPr/>
        <a:lstStyle/>
        <a:p>
          <a:endParaRPr lang="es-ES">
            <a:solidFill>
              <a:schemeClr val="tx1"/>
            </a:solidFill>
          </a:endParaRPr>
        </a:p>
      </dgm:t>
    </dgm:pt>
    <dgm:pt modelId="{B501BE5B-457B-4E25-8910-D863A75E85EF}">
      <dgm:prSet/>
      <dgm:spPr/>
      <dgm:t>
        <a:bodyPr/>
        <a:lstStyle/>
        <a:p>
          <a:r>
            <a:rPr lang="es-ES" dirty="0" smtClean="0">
              <a:solidFill>
                <a:schemeClr val="tx1"/>
              </a:solidFill>
            </a:rPr>
            <a:t>Salir</a:t>
          </a:r>
          <a:endParaRPr lang="es-ES" dirty="0">
            <a:solidFill>
              <a:schemeClr val="tx1"/>
            </a:solidFill>
          </a:endParaRPr>
        </a:p>
      </dgm:t>
    </dgm:pt>
    <dgm:pt modelId="{66C84020-1E15-43D9-8C98-704BE01150A8}" type="parTrans" cxnId="{FF4A3963-B586-4215-A3E5-4551DBB61E44}">
      <dgm:prSet/>
      <dgm:spPr/>
      <dgm:t>
        <a:bodyPr/>
        <a:lstStyle/>
        <a:p>
          <a:endParaRPr lang="es-ES">
            <a:solidFill>
              <a:schemeClr val="tx1"/>
            </a:solidFill>
          </a:endParaRPr>
        </a:p>
      </dgm:t>
    </dgm:pt>
    <dgm:pt modelId="{BC745099-D782-45BD-96CF-097D8F0067FB}" type="sibTrans" cxnId="{FF4A3963-B586-4215-A3E5-4551DBB61E44}">
      <dgm:prSet/>
      <dgm:spPr/>
      <dgm:t>
        <a:bodyPr/>
        <a:lstStyle/>
        <a:p>
          <a:endParaRPr lang="es-ES">
            <a:solidFill>
              <a:schemeClr val="tx1"/>
            </a:solidFill>
          </a:endParaRPr>
        </a:p>
      </dgm:t>
    </dgm:pt>
    <dgm:pt modelId="{2193907C-98F0-46F6-9998-DF80ED36CF3C}">
      <dgm:prSet/>
      <dgm:spPr/>
      <dgm:t>
        <a:bodyPr/>
        <a:lstStyle/>
        <a:p>
          <a:r>
            <a:rPr lang="es-ES" dirty="0" smtClean="0">
              <a:solidFill>
                <a:schemeClr val="tx1"/>
              </a:solidFill>
            </a:rPr>
            <a:t>Información</a:t>
          </a:r>
          <a:endParaRPr lang="es-ES" dirty="0">
            <a:solidFill>
              <a:schemeClr val="tx1"/>
            </a:solidFill>
          </a:endParaRPr>
        </a:p>
      </dgm:t>
    </dgm:pt>
    <dgm:pt modelId="{DCA7A4A2-FE8A-4A4C-BD05-74B2ED409FC5}" type="parTrans" cxnId="{E232CA05-B4F8-441B-82D1-30AD4F80E2F5}">
      <dgm:prSet/>
      <dgm:spPr/>
      <dgm:t>
        <a:bodyPr/>
        <a:lstStyle/>
        <a:p>
          <a:endParaRPr lang="es-ES">
            <a:solidFill>
              <a:schemeClr val="tx1"/>
            </a:solidFill>
          </a:endParaRPr>
        </a:p>
      </dgm:t>
    </dgm:pt>
    <dgm:pt modelId="{9CC2DF37-AAEA-48A2-AE43-9844369DCFF3}" type="sibTrans" cxnId="{E232CA05-B4F8-441B-82D1-30AD4F80E2F5}">
      <dgm:prSet/>
      <dgm:spPr/>
      <dgm:t>
        <a:bodyPr/>
        <a:lstStyle/>
        <a:p>
          <a:endParaRPr lang="es-ES">
            <a:solidFill>
              <a:schemeClr val="tx1"/>
            </a:solidFill>
          </a:endParaRPr>
        </a:p>
      </dgm:t>
    </dgm:pt>
    <dgm:pt modelId="{DD4037F4-E792-4D01-9D0A-2080D24C6742}">
      <dgm:prSet/>
      <dgm:spPr/>
      <dgm:t>
        <a:bodyPr/>
        <a:lstStyle/>
        <a:p>
          <a:r>
            <a:rPr lang="es-ES" dirty="0" smtClean="0">
              <a:solidFill>
                <a:schemeClr val="tx1"/>
              </a:solidFill>
            </a:rPr>
            <a:t>Personalizar</a:t>
          </a:r>
          <a:endParaRPr lang="es-ES" dirty="0">
            <a:solidFill>
              <a:schemeClr val="tx1"/>
            </a:solidFill>
          </a:endParaRPr>
        </a:p>
      </dgm:t>
    </dgm:pt>
    <dgm:pt modelId="{6B4CA334-A266-43CC-BD40-06C17E19CB52}" type="parTrans" cxnId="{CC2E8F34-6FD5-44F8-9274-7767FEA6A72C}">
      <dgm:prSet/>
      <dgm:spPr/>
      <dgm:t>
        <a:bodyPr/>
        <a:lstStyle/>
        <a:p>
          <a:endParaRPr lang="es-ES">
            <a:solidFill>
              <a:schemeClr val="tx1"/>
            </a:solidFill>
          </a:endParaRPr>
        </a:p>
      </dgm:t>
    </dgm:pt>
    <dgm:pt modelId="{A8F4DAC9-0924-4579-9A40-9509A251D8EE}" type="sibTrans" cxnId="{CC2E8F34-6FD5-44F8-9274-7767FEA6A72C}">
      <dgm:prSet/>
      <dgm:spPr/>
      <dgm:t>
        <a:bodyPr/>
        <a:lstStyle/>
        <a:p>
          <a:endParaRPr lang="es-ES">
            <a:solidFill>
              <a:schemeClr val="tx1"/>
            </a:solidFill>
          </a:endParaRPr>
        </a:p>
      </dgm:t>
    </dgm:pt>
    <dgm:pt modelId="{0240FF5E-C872-4C43-AA97-4EF162797ADB}">
      <dgm:prSet phldrT="[Texto]"/>
      <dgm:spPr/>
      <dgm:t>
        <a:bodyPr/>
        <a:lstStyle/>
        <a:p>
          <a:r>
            <a:rPr lang="es-ES" dirty="0" smtClean="0">
              <a:solidFill>
                <a:schemeClr val="tx1"/>
              </a:solidFill>
            </a:rPr>
            <a:t>Solicitar curso</a:t>
          </a:r>
          <a:endParaRPr lang="es-ES" dirty="0">
            <a:solidFill>
              <a:schemeClr val="tx1"/>
            </a:solidFill>
          </a:endParaRPr>
        </a:p>
      </dgm:t>
    </dgm:pt>
    <dgm:pt modelId="{DFC04C1A-D074-44D8-8106-3E1061A709E9}" type="sibTrans" cxnId="{F13B6793-F497-462F-92D6-3087535FC2A4}">
      <dgm:prSet/>
      <dgm:spPr/>
      <dgm:t>
        <a:bodyPr/>
        <a:lstStyle/>
        <a:p>
          <a:endParaRPr lang="es-ES">
            <a:solidFill>
              <a:schemeClr val="tx1"/>
            </a:solidFill>
          </a:endParaRPr>
        </a:p>
      </dgm:t>
    </dgm:pt>
    <dgm:pt modelId="{501BB84A-FDCA-4B6F-9B31-8ED9C31738B7}" type="parTrans" cxnId="{F13B6793-F497-462F-92D6-3087535FC2A4}">
      <dgm:prSet/>
      <dgm:spPr/>
      <dgm:t>
        <a:bodyPr/>
        <a:lstStyle/>
        <a:p>
          <a:endParaRPr lang="es-ES">
            <a:solidFill>
              <a:schemeClr val="tx1"/>
            </a:solidFill>
          </a:endParaRPr>
        </a:p>
      </dgm:t>
    </dgm:pt>
    <dgm:pt modelId="{EDC39EE6-3D3A-496C-BD77-B7F897679E78}">
      <dgm:prSet phldrT="[Texto]"/>
      <dgm:spPr/>
      <dgm:t>
        <a:bodyPr/>
        <a:lstStyle/>
        <a:p>
          <a:r>
            <a:rPr lang="es-ES" dirty="0" smtClean="0">
              <a:solidFill>
                <a:schemeClr val="tx1"/>
              </a:solidFill>
            </a:rPr>
            <a:t>Generar reportes</a:t>
          </a:r>
          <a:endParaRPr lang="es-ES" dirty="0">
            <a:solidFill>
              <a:schemeClr val="tx1"/>
            </a:solidFill>
          </a:endParaRPr>
        </a:p>
      </dgm:t>
    </dgm:pt>
    <dgm:pt modelId="{382A710D-F4E9-43AF-81C9-104413E6BB8B}" type="parTrans" cxnId="{268D481D-E8F5-4B1E-8C8C-73ED51039317}">
      <dgm:prSet/>
      <dgm:spPr/>
      <dgm:t>
        <a:bodyPr/>
        <a:lstStyle/>
        <a:p>
          <a:endParaRPr lang="es-ES">
            <a:solidFill>
              <a:schemeClr val="tx1"/>
            </a:solidFill>
          </a:endParaRPr>
        </a:p>
      </dgm:t>
    </dgm:pt>
    <dgm:pt modelId="{54A58E26-7427-4A74-93F4-ECCC897F6125}" type="sibTrans" cxnId="{268D481D-E8F5-4B1E-8C8C-73ED51039317}">
      <dgm:prSet/>
      <dgm:spPr/>
      <dgm:t>
        <a:bodyPr/>
        <a:lstStyle/>
        <a:p>
          <a:endParaRPr lang="es-ES">
            <a:solidFill>
              <a:schemeClr val="tx1"/>
            </a:solidFill>
          </a:endParaRPr>
        </a:p>
      </dgm:t>
    </dgm:pt>
    <dgm:pt modelId="{D04C5C46-1240-4278-B84F-B715F2171C5C}">
      <dgm:prSet/>
      <dgm:spPr/>
      <dgm:t>
        <a:bodyPr/>
        <a:lstStyle/>
        <a:p>
          <a:r>
            <a:rPr lang="es-ES" dirty="0" smtClean="0">
              <a:solidFill>
                <a:schemeClr val="tx1"/>
              </a:solidFill>
            </a:rPr>
            <a:t>Gestión de usuarios</a:t>
          </a:r>
          <a:endParaRPr lang="es-ES" dirty="0">
            <a:solidFill>
              <a:schemeClr val="tx1"/>
            </a:solidFill>
          </a:endParaRPr>
        </a:p>
      </dgm:t>
    </dgm:pt>
    <dgm:pt modelId="{3E4CAA79-0A8F-42B1-B802-A6D440A84235}" type="parTrans" cxnId="{9C0606CE-0275-4085-8F0B-748EC69049DE}">
      <dgm:prSet/>
      <dgm:spPr/>
      <dgm:t>
        <a:bodyPr/>
        <a:lstStyle/>
        <a:p>
          <a:endParaRPr lang="es-ES">
            <a:solidFill>
              <a:schemeClr val="tx1"/>
            </a:solidFill>
          </a:endParaRPr>
        </a:p>
      </dgm:t>
    </dgm:pt>
    <dgm:pt modelId="{5B85D86A-9EAE-42F7-9C82-51E4D39379EA}" type="sibTrans" cxnId="{9C0606CE-0275-4085-8F0B-748EC69049DE}">
      <dgm:prSet/>
      <dgm:spPr/>
      <dgm:t>
        <a:bodyPr/>
        <a:lstStyle/>
        <a:p>
          <a:endParaRPr lang="es-ES">
            <a:solidFill>
              <a:schemeClr val="tx1"/>
            </a:solidFill>
          </a:endParaRPr>
        </a:p>
      </dgm:t>
    </dgm:pt>
    <dgm:pt modelId="{2C5F2DA8-BE89-476A-AB79-08D0B3FEB6F7}">
      <dgm:prSet/>
      <dgm:spPr/>
      <dgm:t>
        <a:bodyPr/>
        <a:lstStyle/>
        <a:p>
          <a:r>
            <a:rPr lang="es-ES" dirty="0" smtClean="0">
              <a:solidFill>
                <a:schemeClr val="tx1"/>
              </a:solidFill>
            </a:rPr>
            <a:t>Profesores</a:t>
          </a:r>
          <a:endParaRPr lang="es-ES" dirty="0">
            <a:solidFill>
              <a:schemeClr val="tx1"/>
            </a:solidFill>
          </a:endParaRPr>
        </a:p>
      </dgm:t>
    </dgm:pt>
    <dgm:pt modelId="{28BC647A-0C58-4545-8437-B50924505374}" type="parTrans" cxnId="{ABE2CDD3-068F-4ED1-A868-58D38231152E}">
      <dgm:prSet/>
      <dgm:spPr/>
      <dgm:t>
        <a:bodyPr/>
        <a:lstStyle/>
        <a:p>
          <a:endParaRPr lang="es-ES">
            <a:solidFill>
              <a:schemeClr val="tx1"/>
            </a:solidFill>
          </a:endParaRPr>
        </a:p>
      </dgm:t>
    </dgm:pt>
    <dgm:pt modelId="{ED390428-561B-4AD7-AE7C-43BBB9042800}" type="sibTrans" cxnId="{ABE2CDD3-068F-4ED1-A868-58D38231152E}">
      <dgm:prSet/>
      <dgm:spPr/>
      <dgm:t>
        <a:bodyPr/>
        <a:lstStyle/>
        <a:p>
          <a:endParaRPr lang="es-ES">
            <a:solidFill>
              <a:schemeClr val="tx1"/>
            </a:solidFill>
          </a:endParaRPr>
        </a:p>
      </dgm:t>
    </dgm:pt>
    <dgm:pt modelId="{A4DBBA7C-DFB9-492C-8665-7C492C30C81F}">
      <dgm:prSet/>
      <dgm:spPr/>
      <dgm:t>
        <a:bodyPr/>
        <a:lstStyle/>
        <a:p>
          <a:r>
            <a:rPr lang="es-ES" dirty="0" smtClean="0">
              <a:solidFill>
                <a:schemeClr val="tx1"/>
              </a:solidFill>
            </a:rPr>
            <a:t>Alumnos</a:t>
          </a:r>
          <a:endParaRPr lang="es-ES" dirty="0">
            <a:solidFill>
              <a:schemeClr val="tx1"/>
            </a:solidFill>
          </a:endParaRPr>
        </a:p>
      </dgm:t>
    </dgm:pt>
    <dgm:pt modelId="{85C5C199-88FA-4EDF-A594-6C69210DFDCA}" type="parTrans" cxnId="{16B77BF9-CFB8-4BEB-B14A-492870150C8A}">
      <dgm:prSet/>
      <dgm:spPr/>
      <dgm:t>
        <a:bodyPr/>
        <a:lstStyle/>
        <a:p>
          <a:endParaRPr lang="es-ES">
            <a:solidFill>
              <a:schemeClr val="tx1"/>
            </a:solidFill>
          </a:endParaRPr>
        </a:p>
      </dgm:t>
    </dgm:pt>
    <dgm:pt modelId="{D6188A0B-F248-4CCF-9752-060405141969}" type="sibTrans" cxnId="{16B77BF9-CFB8-4BEB-B14A-492870150C8A}">
      <dgm:prSet/>
      <dgm:spPr/>
      <dgm:t>
        <a:bodyPr/>
        <a:lstStyle/>
        <a:p>
          <a:endParaRPr lang="es-ES">
            <a:solidFill>
              <a:schemeClr val="tx1"/>
            </a:solidFill>
          </a:endParaRPr>
        </a:p>
      </dgm:t>
    </dgm:pt>
    <dgm:pt modelId="{43ACA3EF-1436-4A6C-991A-607FD19D8DFC}">
      <dgm:prSet/>
      <dgm:spPr/>
      <dgm:t>
        <a:bodyPr/>
        <a:lstStyle/>
        <a:p>
          <a:r>
            <a:rPr lang="es-ES" dirty="0" smtClean="0">
              <a:solidFill>
                <a:schemeClr val="tx1"/>
              </a:solidFill>
            </a:rPr>
            <a:t>Gestión de cursos</a:t>
          </a:r>
          <a:endParaRPr lang="es-ES" dirty="0">
            <a:solidFill>
              <a:schemeClr val="tx1"/>
            </a:solidFill>
          </a:endParaRPr>
        </a:p>
      </dgm:t>
    </dgm:pt>
    <dgm:pt modelId="{CCBA3BD1-B623-47A5-A810-604FF7C26FB4}" type="parTrans" cxnId="{26E8DD1E-CDC4-4CDE-BCE7-FDF3E0DF74C3}">
      <dgm:prSet/>
      <dgm:spPr/>
      <dgm:t>
        <a:bodyPr/>
        <a:lstStyle/>
        <a:p>
          <a:endParaRPr lang="es-ES">
            <a:solidFill>
              <a:schemeClr val="tx1"/>
            </a:solidFill>
          </a:endParaRPr>
        </a:p>
      </dgm:t>
    </dgm:pt>
    <dgm:pt modelId="{82B6F2DF-A00A-4AB4-A527-44422DD18433}" type="sibTrans" cxnId="{26E8DD1E-CDC4-4CDE-BCE7-FDF3E0DF74C3}">
      <dgm:prSet/>
      <dgm:spPr/>
      <dgm:t>
        <a:bodyPr/>
        <a:lstStyle/>
        <a:p>
          <a:endParaRPr lang="es-ES">
            <a:solidFill>
              <a:schemeClr val="tx1"/>
            </a:solidFill>
          </a:endParaRPr>
        </a:p>
      </dgm:t>
    </dgm:pt>
    <dgm:pt modelId="{A31B33F6-72AB-4CA2-9087-78FDEF50CFA3}">
      <dgm:prSet/>
      <dgm:spPr/>
      <dgm:t>
        <a:bodyPr/>
        <a:lstStyle/>
        <a:p>
          <a:r>
            <a:rPr lang="es-ES" dirty="0" smtClean="0">
              <a:solidFill>
                <a:schemeClr val="tx1"/>
              </a:solidFill>
            </a:rPr>
            <a:t>Respaldo de base de datos</a:t>
          </a:r>
          <a:endParaRPr lang="es-ES" dirty="0">
            <a:solidFill>
              <a:schemeClr val="tx1"/>
            </a:solidFill>
          </a:endParaRPr>
        </a:p>
      </dgm:t>
    </dgm:pt>
    <dgm:pt modelId="{41B9325B-DDAA-4761-B853-DB13882687EA}" type="parTrans" cxnId="{6E57E58E-3D9F-46E6-8762-768A527C535B}">
      <dgm:prSet/>
      <dgm:spPr/>
      <dgm:t>
        <a:bodyPr/>
        <a:lstStyle/>
        <a:p>
          <a:endParaRPr lang="es-ES">
            <a:solidFill>
              <a:schemeClr val="tx1"/>
            </a:solidFill>
          </a:endParaRPr>
        </a:p>
      </dgm:t>
    </dgm:pt>
    <dgm:pt modelId="{5FE5F65B-C46C-4724-A961-E8C85ECD083F}" type="sibTrans" cxnId="{6E57E58E-3D9F-46E6-8762-768A527C535B}">
      <dgm:prSet/>
      <dgm:spPr/>
      <dgm:t>
        <a:bodyPr/>
        <a:lstStyle/>
        <a:p>
          <a:endParaRPr lang="es-ES">
            <a:solidFill>
              <a:schemeClr val="tx1"/>
            </a:solidFill>
          </a:endParaRPr>
        </a:p>
      </dgm:t>
    </dgm:pt>
    <dgm:pt modelId="{F2AEA1B5-6C83-4930-A829-16B027E949E6}" type="pres">
      <dgm:prSet presAssocID="{02DCF49E-CE78-434A-B759-4260F870B926}" presName="Name0" presStyleCnt="0">
        <dgm:presLayoutVars>
          <dgm:orgChart val="1"/>
          <dgm:chPref val="1"/>
          <dgm:dir/>
          <dgm:animOne val="branch"/>
          <dgm:animLvl val="lvl"/>
          <dgm:resizeHandles/>
        </dgm:presLayoutVars>
      </dgm:prSet>
      <dgm:spPr/>
      <dgm:t>
        <a:bodyPr/>
        <a:lstStyle/>
        <a:p>
          <a:endParaRPr lang="es-ES"/>
        </a:p>
      </dgm:t>
    </dgm:pt>
    <dgm:pt modelId="{13818349-73AB-4375-B586-6D54E1A6D7D4}" type="pres">
      <dgm:prSet presAssocID="{3C65717D-52F5-41B9-A2D4-6FBC344433EF}" presName="hierRoot1" presStyleCnt="0">
        <dgm:presLayoutVars>
          <dgm:hierBranch val="init"/>
        </dgm:presLayoutVars>
      </dgm:prSet>
      <dgm:spPr/>
    </dgm:pt>
    <dgm:pt modelId="{F5332004-5723-44F6-8E8D-58322CC8C1F3}" type="pres">
      <dgm:prSet presAssocID="{3C65717D-52F5-41B9-A2D4-6FBC344433EF}" presName="rootComposite1" presStyleCnt="0"/>
      <dgm:spPr/>
    </dgm:pt>
    <dgm:pt modelId="{5C9AFA1E-9D63-4604-8190-6F1B729FE8E9}" type="pres">
      <dgm:prSet presAssocID="{3C65717D-52F5-41B9-A2D4-6FBC344433EF}" presName="rootText1" presStyleLbl="alignAcc1" presStyleIdx="0" presStyleCnt="0">
        <dgm:presLayoutVars>
          <dgm:chPref val="3"/>
        </dgm:presLayoutVars>
      </dgm:prSet>
      <dgm:spPr/>
      <dgm:t>
        <a:bodyPr/>
        <a:lstStyle/>
        <a:p>
          <a:endParaRPr lang="es-ES"/>
        </a:p>
      </dgm:t>
    </dgm:pt>
    <dgm:pt modelId="{A5211A80-8183-4DEC-BD79-49D1184A0D92}" type="pres">
      <dgm:prSet presAssocID="{3C65717D-52F5-41B9-A2D4-6FBC344433EF}" presName="topArc1" presStyleLbl="parChTrans1D1" presStyleIdx="0" presStyleCnt="44"/>
      <dgm:spPr/>
    </dgm:pt>
    <dgm:pt modelId="{4C96ED30-6F0C-4817-BFED-EE76F8DAD6EF}" type="pres">
      <dgm:prSet presAssocID="{3C65717D-52F5-41B9-A2D4-6FBC344433EF}" presName="bottomArc1" presStyleLbl="parChTrans1D1" presStyleIdx="1" presStyleCnt="44"/>
      <dgm:spPr/>
    </dgm:pt>
    <dgm:pt modelId="{2F886CF8-591E-4122-B5DD-7C9AE83D737F}" type="pres">
      <dgm:prSet presAssocID="{3C65717D-52F5-41B9-A2D4-6FBC344433EF}" presName="topConnNode1" presStyleLbl="node1" presStyleIdx="0" presStyleCnt="0"/>
      <dgm:spPr/>
      <dgm:t>
        <a:bodyPr/>
        <a:lstStyle/>
        <a:p>
          <a:endParaRPr lang="es-ES"/>
        </a:p>
      </dgm:t>
    </dgm:pt>
    <dgm:pt modelId="{88F4DE75-9077-4718-95C5-A8D14E12D356}" type="pres">
      <dgm:prSet presAssocID="{3C65717D-52F5-41B9-A2D4-6FBC344433EF}" presName="hierChild2" presStyleCnt="0"/>
      <dgm:spPr/>
    </dgm:pt>
    <dgm:pt modelId="{947B0683-0730-4EEB-9D34-E7C3428D5362}" type="pres">
      <dgm:prSet presAssocID="{4326C5A1-B73D-4801-953B-D39512FB2954}" presName="Name28" presStyleLbl="parChTrans1D2" presStyleIdx="0" presStyleCnt="3"/>
      <dgm:spPr/>
      <dgm:t>
        <a:bodyPr/>
        <a:lstStyle/>
        <a:p>
          <a:endParaRPr lang="es-ES"/>
        </a:p>
      </dgm:t>
    </dgm:pt>
    <dgm:pt modelId="{4BB55EF6-88CD-40C2-B5EE-2B02F32AC5A8}" type="pres">
      <dgm:prSet presAssocID="{663CD5F4-22B1-4812-9F1F-A4DEAB2AF526}" presName="hierRoot2" presStyleCnt="0">
        <dgm:presLayoutVars>
          <dgm:hierBranch val="init"/>
        </dgm:presLayoutVars>
      </dgm:prSet>
      <dgm:spPr/>
    </dgm:pt>
    <dgm:pt modelId="{4DD1EFDD-96B6-4D4C-B8C9-D574977CA430}" type="pres">
      <dgm:prSet presAssocID="{663CD5F4-22B1-4812-9F1F-A4DEAB2AF526}" presName="rootComposite2" presStyleCnt="0"/>
      <dgm:spPr/>
    </dgm:pt>
    <dgm:pt modelId="{4336B0EF-742F-45E0-AAB1-52BC882DA0FB}" type="pres">
      <dgm:prSet presAssocID="{663CD5F4-22B1-4812-9F1F-A4DEAB2AF526}" presName="rootText2" presStyleLbl="alignAcc1" presStyleIdx="0" presStyleCnt="0">
        <dgm:presLayoutVars>
          <dgm:chPref val="3"/>
        </dgm:presLayoutVars>
      </dgm:prSet>
      <dgm:spPr/>
      <dgm:t>
        <a:bodyPr/>
        <a:lstStyle/>
        <a:p>
          <a:endParaRPr lang="es-ES"/>
        </a:p>
      </dgm:t>
    </dgm:pt>
    <dgm:pt modelId="{0B3EAD05-8CC3-4E6F-97AF-EA2AA82DF6DE}" type="pres">
      <dgm:prSet presAssocID="{663CD5F4-22B1-4812-9F1F-A4DEAB2AF526}" presName="topArc2" presStyleLbl="parChTrans1D1" presStyleIdx="2" presStyleCnt="44"/>
      <dgm:spPr/>
    </dgm:pt>
    <dgm:pt modelId="{B5AA9DA5-BF07-4FE3-A54E-F7D820579542}" type="pres">
      <dgm:prSet presAssocID="{663CD5F4-22B1-4812-9F1F-A4DEAB2AF526}" presName="bottomArc2" presStyleLbl="parChTrans1D1" presStyleIdx="3" presStyleCnt="44"/>
      <dgm:spPr/>
    </dgm:pt>
    <dgm:pt modelId="{CAF07342-E050-4C60-910F-060787165924}" type="pres">
      <dgm:prSet presAssocID="{663CD5F4-22B1-4812-9F1F-A4DEAB2AF526}" presName="topConnNode2" presStyleLbl="node2" presStyleIdx="0" presStyleCnt="0"/>
      <dgm:spPr/>
      <dgm:t>
        <a:bodyPr/>
        <a:lstStyle/>
        <a:p>
          <a:endParaRPr lang="es-ES"/>
        </a:p>
      </dgm:t>
    </dgm:pt>
    <dgm:pt modelId="{1D42168B-0B62-49B5-BD9C-4E88FAFE1BC9}" type="pres">
      <dgm:prSet presAssocID="{663CD5F4-22B1-4812-9F1F-A4DEAB2AF526}" presName="hierChild4" presStyleCnt="0"/>
      <dgm:spPr/>
    </dgm:pt>
    <dgm:pt modelId="{4A67A465-DA7C-48C1-B14D-35B9DA4AC6FD}" type="pres">
      <dgm:prSet presAssocID="{92AC193F-36DD-457B-9E7B-DE8ECDD6F89C}" presName="Name28" presStyleLbl="parChTrans1D3" presStyleIdx="0" presStyleCnt="9"/>
      <dgm:spPr/>
      <dgm:t>
        <a:bodyPr/>
        <a:lstStyle/>
        <a:p>
          <a:endParaRPr lang="es-ES"/>
        </a:p>
      </dgm:t>
    </dgm:pt>
    <dgm:pt modelId="{501AA2CE-11BF-45E2-AE8F-00404667CC9A}" type="pres">
      <dgm:prSet presAssocID="{7DA60DE0-5AC7-4F5D-B037-B336F74C2FA5}" presName="hierRoot2" presStyleCnt="0">
        <dgm:presLayoutVars>
          <dgm:hierBranch val="init"/>
        </dgm:presLayoutVars>
      </dgm:prSet>
      <dgm:spPr/>
    </dgm:pt>
    <dgm:pt modelId="{D533777B-61CB-4C4F-AE09-7E3EB8EAA4ED}" type="pres">
      <dgm:prSet presAssocID="{7DA60DE0-5AC7-4F5D-B037-B336F74C2FA5}" presName="rootComposite2" presStyleCnt="0"/>
      <dgm:spPr/>
    </dgm:pt>
    <dgm:pt modelId="{4FB91560-29D4-43C7-BA59-39352FCD7500}" type="pres">
      <dgm:prSet presAssocID="{7DA60DE0-5AC7-4F5D-B037-B336F74C2FA5}" presName="rootText2" presStyleLbl="alignAcc1" presStyleIdx="0" presStyleCnt="0">
        <dgm:presLayoutVars>
          <dgm:chPref val="3"/>
        </dgm:presLayoutVars>
      </dgm:prSet>
      <dgm:spPr/>
      <dgm:t>
        <a:bodyPr/>
        <a:lstStyle/>
        <a:p>
          <a:endParaRPr lang="es-ES"/>
        </a:p>
      </dgm:t>
    </dgm:pt>
    <dgm:pt modelId="{EF972DB5-DA71-4390-BACE-84B43A935C6F}" type="pres">
      <dgm:prSet presAssocID="{7DA60DE0-5AC7-4F5D-B037-B336F74C2FA5}" presName="topArc2" presStyleLbl="parChTrans1D1" presStyleIdx="4" presStyleCnt="44"/>
      <dgm:spPr/>
    </dgm:pt>
    <dgm:pt modelId="{4B32C63B-7226-46D5-A030-BE5D82E7496C}" type="pres">
      <dgm:prSet presAssocID="{7DA60DE0-5AC7-4F5D-B037-B336F74C2FA5}" presName="bottomArc2" presStyleLbl="parChTrans1D1" presStyleIdx="5" presStyleCnt="44"/>
      <dgm:spPr/>
    </dgm:pt>
    <dgm:pt modelId="{1974C8BE-2CD0-4244-9B77-AC6C4CEBC23B}" type="pres">
      <dgm:prSet presAssocID="{7DA60DE0-5AC7-4F5D-B037-B336F74C2FA5}" presName="topConnNode2" presStyleLbl="node3" presStyleIdx="0" presStyleCnt="0"/>
      <dgm:spPr/>
      <dgm:t>
        <a:bodyPr/>
        <a:lstStyle/>
        <a:p>
          <a:endParaRPr lang="es-ES"/>
        </a:p>
      </dgm:t>
    </dgm:pt>
    <dgm:pt modelId="{E70D486E-5EAE-4236-BE89-79ED7856523B}" type="pres">
      <dgm:prSet presAssocID="{7DA60DE0-5AC7-4F5D-B037-B336F74C2FA5}" presName="hierChild4" presStyleCnt="0"/>
      <dgm:spPr/>
    </dgm:pt>
    <dgm:pt modelId="{4B7ED9E7-A8F6-4B33-852B-2563F51917BF}" type="pres">
      <dgm:prSet presAssocID="{E0274B0C-EA93-4ECA-A3A9-D18285049B62}" presName="Name28" presStyleLbl="parChTrans1D4" presStyleIdx="0" presStyleCnt="9"/>
      <dgm:spPr/>
      <dgm:t>
        <a:bodyPr/>
        <a:lstStyle/>
        <a:p>
          <a:endParaRPr lang="es-ES"/>
        </a:p>
      </dgm:t>
    </dgm:pt>
    <dgm:pt modelId="{FD8C2023-51C2-4DA7-B8D0-8D6FA3AB036A}" type="pres">
      <dgm:prSet presAssocID="{90429EE8-1596-4A30-A4AC-6D94A5221285}" presName="hierRoot2" presStyleCnt="0">
        <dgm:presLayoutVars>
          <dgm:hierBranch val="init"/>
        </dgm:presLayoutVars>
      </dgm:prSet>
      <dgm:spPr/>
    </dgm:pt>
    <dgm:pt modelId="{9C945081-9951-48E2-B4E0-032DF84F9B8B}" type="pres">
      <dgm:prSet presAssocID="{90429EE8-1596-4A30-A4AC-6D94A5221285}" presName="rootComposite2" presStyleCnt="0"/>
      <dgm:spPr/>
    </dgm:pt>
    <dgm:pt modelId="{BD42FD11-69C0-411E-A747-50DD376D88CF}" type="pres">
      <dgm:prSet presAssocID="{90429EE8-1596-4A30-A4AC-6D94A5221285}" presName="rootText2" presStyleLbl="alignAcc1" presStyleIdx="0" presStyleCnt="0">
        <dgm:presLayoutVars>
          <dgm:chPref val="3"/>
        </dgm:presLayoutVars>
      </dgm:prSet>
      <dgm:spPr/>
      <dgm:t>
        <a:bodyPr/>
        <a:lstStyle/>
        <a:p>
          <a:endParaRPr lang="es-ES"/>
        </a:p>
      </dgm:t>
    </dgm:pt>
    <dgm:pt modelId="{26AA1C76-82E3-4EE1-80E8-0D3236587831}" type="pres">
      <dgm:prSet presAssocID="{90429EE8-1596-4A30-A4AC-6D94A5221285}" presName="topArc2" presStyleLbl="parChTrans1D1" presStyleIdx="6" presStyleCnt="44"/>
      <dgm:spPr/>
    </dgm:pt>
    <dgm:pt modelId="{92476CDD-ADFE-48B4-BD00-D8EFB410714D}" type="pres">
      <dgm:prSet presAssocID="{90429EE8-1596-4A30-A4AC-6D94A5221285}" presName="bottomArc2" presStyleLbl="parChTrans1D1" presStyleIdx="7" presStyleCnt="44"/>
      <dgm:spPr/>
    </dgm:pt>
    <dgm:pt modelId="{A82ADD56-2486-4DB8-9836-F0F215F673E2}" type="pres">
      <dgm:prSet presAssocID="{90429EE8-1596-4A30-A4AC-6D94A5221285}" presName="topConnNode2" presStyleLbl="node4" presStyleIdx="0" presStyleCnt="0"/>
      <dgm:spPr/>
      <dgm:t>
        <a:bodyPr/>
        <a:lstStyle/>
        <a:p>
          <a:endParaRPr lang="es-ES"/>
        </a:p>
      </dgm:t>
    </dgm:pt>
    <dgm:pt modelId="{6DA6F5F9-4EFC-4C9C-8EF4-F7314129215A}" type="pres">
      <dgm:prSet presAssocID="{90429EE8-1596-4A30-A4AC-6D94A5221285}" presName="hierChild4" presStyleCnt="0"/>
      <dgm:spPr/>
    </dgm:pt>
    <dgm:pt modelId="{A66AEC82-18A7-4068-A53D-169C08962D57}" type="pres">
      <dgm:prSet presAssocID="{90429EE8-1596-4A30-A4AC-6D94A5221285}" presName="hierChild5" presStyleCnt="0"/>
      <dgm:spPr/>
    </dgm:pt>
    <dgm:pt modelId="{F392C0EA-290A-460D-A304-D1D7406FF2F0}" type="pres">
      <dgm:prSet presAssocID="{6F20A2F1-4455-4B5C-9714-1799870C478A}" presName="Name28" presStyleLbl="parChTrans1D4" presStyleIdx="1" presStyleCnt="9"/>
      <dgm:spPr/>
      <dgm:t>
        <a:bodyPr/>
        <a:lstStyle/>
        <a:p>
          <a:endParaRPr lang="es-ES"/>
        </a:p>
      </dgm:t>
    </dgm:pt>
    <dgm:pt modelId="{55973BA1-7199-4D19-87D7-79B026FA44F7}" type="pres">
      <dgm:prSet presAssocID="{44CF32BD-3972-463E-8AF4-DBBF9D070932}" presName="hierRoot2" presStyleCnt="0">
        <dgm:presLayoutVars>
          <dgm:hierBranch val="init"/>
        </dgm:presLayoutVars>
      </dgm:prSet>
      <dgm:spPr/>
    </dgm:pt>
    <dgm:pt modelId="{3FB914AC-E255-42FB-BF89-D076C9DEA6B9}" type="pres">
      <dgm:prSet presAssocID="{44CF32BD-3972-463E-8AF4-DBBF9D070932}" presName="rootComposite2" presStyleCnt="0"/>
      <dgm:spPr/>
    </dgm:pt>
    <dgm:pt modelId="{EF4EB5D0-2B69-424F-B349-8F4E860D20F0}" type="pres">
      <dgm:prSet presAssocID="{44CF32BD-3972-463E-8AF4-DBBF9D070932}" presName="rootText2" presStyleLbl="alignAcc1" presStyleIdx="0" presStyleCnt="0">
        <dgm:presLayoutVars>
          <dgm:chPref val="3"/>
        </dgm:presLayoutVars>
      </dgm:prSet>
      <dgm:spPr/>
      <dgm:t>
        <a:bodyPr/>
        <a:lstStyle/>
        <a:p>
          <a:endParaRPr lang="es-ES"/>
        </a:p>
      </dgm:t>
    </dgm:pt>
    <dgm:pt modelId="{DB0BAEFA-263D-41D9-A9C3-2E8D2AFA00C1}" type="pres">
      <dgm:prSet presAssocID="{44CF32BD-3972-463E-8AF4-DBBF9D070932}" presName="topArc2" presStyleLbl="parChTrans1D1" presStyleIdx="8" presStyleCnt="44"/>
      <dgm:spPr/>
    </dgm:pt>
    <dgm:pt modelId="{B334856A-A126-48E5-9582-84B8D65C2972}" type="pres">
      <dgm:prSet presAssocID="{44CF32BD-3972-463E-8AF4-DBBF9D070932}" presName="bottomArc2" presStyleLbl="parChTrans1D1" presStyleIdx="9" presStyleCnt="44"/>
      <dgm:spPr/>
    </dgm:pt>
    <dgm:pt modelId="{1A41BD7A-D686-4FB6-9FAD-50342EE57A93}" type="pres">
      <dgm:prSet presAssocID="{44CF32BD-3972-463E-8AF4-DBBF9D070932}" presName="topConnNode2" presStyleLbl="node4" presStyleIdx="0" presStyleCnt="0"/>
      <dgm:spPr/>
      <dgm:t>
        <a:bodyPr/>
        <a:lstStyle/>
        <a:p>
          <a:endParaRPr lang="es-ES"/>
        </a:p>
      </dgm:t>
    </dgm:pt>
    <dgm:pt modelId="{0D6749D4-BCEF-4C6C-B128-A485B5728847}" type="pres">
      <dgm:prSet presAssocID="{44CF32BD-3972-463E-8AF4-DBBF9D070932}" presName="hierChild4" presStyleCnt="0"/>
      <dgm:spPr/>
    </dgm:pt>
    <dgm:pt modelId="{AF9FC7D9-A847-4DD6-A890-64787BA3B552}" type="pres">
      <dgm:prSet presAssocID="{44CF32BD-3972-463E-8AF4-DBBF9D070932}" presName="hierChild5" presStyleCnt="0"/>
      <dgm:spPr/>
    </dgm:pt>
    <dgm:pt modelId="{F2EE8376-4715-4366-A1F4-A2BC36052F71}" type="pres">
      <dgm:prSet presAssocID="{7DA60DE0-5AC7-4F5D-B037-B336F74C2FA5}" presName="hierChild5" presStyleCnt="0"/>
      <dgm:spPr/>
    </dgm:pt>
    <dgm:pt modelId="{2FD79CBB-67A7-4B71-83EA-BDA72828AF29}" type="pres">
      <dgm:prSet presAssocID="{31DFDC25-A096-4D53-8D74-2A5D32FC90CC}" presName="Name28" presStyleLbl="parChTrans1D3" presStyleIdx="1" presStyleCnt="9"/>
      <dgm:spPr/>
      <dgm:t>
        <a:bodyPr/>
        <a:lstStyle/>
        <a:p>
          <a:endParaRPr lang="es-ES"/>
        </a:p>
      </dgm:t>
    </dgm:pt>
    <dgm:pt modelId="{AC620264-009B-44ED-9086-98DBB63B9305}" type="pres">
      <dgm:prSet presAssocID="{0B1A77B7-901E-4690-ADD7-255F0985E21D}" presName="hierRoot2" presStyleCnt="0">
        <dgm:presLayoutVars>
          <dgm:hierBranch val="init"/>
        </dgm:presLayoutVars>
      </dgm:prSet>
      <dgm:spPr/>
    </dgm:pt>
    <dgm:pt modelId="{865E2796-60E2-466C-A1B4-6D0854C3F867}" type="pres">
      <dgm:prSet presAssocID="{0B1A77B7-901E-4690-ADD7-255F0985E21D}" presName="rootComposite2" presStyleCnt="0"/>
      <dgm:spPr/>
    </dgm:pt>
    <dgm:pt modelId="{36C48EB9-4C16-4CA2-8B1D-7B7877CA9553}" type="pres">
      <dgm:prSet presAssocID="{0B1A77B7-901E-4690-ADD7-255F0985E21D}" presName="rootText2" presStyleLbl="alignAcc1" presStyleIdx="0" presStyleCnt="0">
        <dgm:presLayoutVars>
          <dgm:chPref val="3"/>
        </dgm:presLayoutVars>
      </dgm:prSet>
      <dgm:spPr/>
      <dgm:t>
        <a:bodyPr/>
        <a:lstStyle/>
        <a:p>
          <a:endParaRPr lang="es-ES"/>
        </a:p>
      </dgm:t>
    </dgm:pt>
    <dgm:pt modelId="{EDEC759E-F2E1-4399-A31C-140E8520F0E2}" type="pres">
      <dgm:prSet presAssocID="{0B1A77B7-901E-4690-ADD7-255F0985E21D}" presName="topArc2" presStyleLbl="parChTrans1D1" presStyleIdx="10" presStyleCnt="44"/>
      <dgm:spPr/>
    </dgm:pt>
    <dgm:pt modelId="{0427A7B4-5D05-4881-87CE-7EE7E928C44F}" type="pres">
      <dgm:prSet presAssocID="{0B1A77B7-901E-4690-ADD7-255F0985E21D}" presName="bottomArc2" presStyleLbl="parChTrans1D1" presStyleIdx="11" presStyleCnt="44"/>
      <dgm:spPr/>
    </dgm:pt>
    <dgm:pt modelId="{7A2595EC-3B34-4942-8671-B1BFDEAE2A7D}" type="pres">
      <dgm:prSet presAssocID="{0B1A77B7-901E-4690-ADD7-255F0985E21D}" presName="topConnNode2" presStyleLbl="node3" presStyleIdx="0" presStyleCnt="0"/>
      <dgm:spPr/>
      <dgm:t>
        <a:bodyPr/>
        <a:lstStyle/>
        <a:p>
          <a:endParaRPr lang="es-ES"/>
        </a:p>
      </dgm:t>
    </dgm:pt>
    <dgm:pt modelId="{84C8B4AB-0C55-4515-B3A3-5B5C58E6E446}" type="pres">
      <dgm:prSet presAssocID="{0B1A77B7-901E-4690-ADD7-255F0985E21D}" presName="hierChild4" presStyleCnt="0"/>
      <dgm:spPr/>
    </dgm:pt>
    <dgm:pt modelId="{6E4F42F5-7616-4CA7-94B2-57D6C05BC5BB}" type="pres">
      <dgm:prSet presAssocID="{ADB15852-5DEA-485C-B429-AB24EAE847D3}" presName="Name28" presStyleLbl="parChTrans1D4" presStyleIdx="2" presStyleCnt="9"/>
      <dgm:spPr/>
      <dgm:t>
        <a:bodyPr/>
        <a:lstStyle/>
        <a:p>
          <a:endParaRPr lang="es-ES"/>
        </a:p>
      </dgm:t>
    </dgm:pt>
    <dgm:pt modelId="{7FF91F80-9CF1-4DEC-8ACD-80B9E3800337}" type="pres">
      <dgm:prSet presAssocID="{F7331C6E-4DA3-4E09-9E11-7D13298C43FA}" presName="hierRoot2" presStyleCnt="0">
        <dgm:presLayoutVars>
          <dgm:hierBranch val="init"/>
        </dgm:presLayoutVars>
      </dgm:prSet>
      <dgm:spPr/>
    </dgm:pt>
    <dgm:pt modelId="{F2F4A7B6-CF24-4C26-ACFD-91EDB74E26D9}" type="pres">
      <dgm:prSet presAssocID="{F7331C6E-4DA3-4E09-9E11-7D13298C43FA}" presName="rootComposite2" presStyleCnt="0"/>
      <dgm:spPr/>
    </dgm:pt>
    <dgm:pt modelId="{47653FBC-ED35-4312-B87A-2B39909283C7}" type="pres">
      <dgm:prSet presAssocID="{F7331C6E-4DA3-4E09-9E11-7D13298C43FA}" presName="rootText2" presStyleLbl="alignAcc1" presStyleIdx="0" presStyleCnt="0">
        <dgm:presLayoutVars>
          <dgm:chPref val="3"/>
        </dgm:presLayoutVars>
      </dgm:prSet>
      <dgm:spPr/>
      <dgm:t>
        <a:bodyPr/>
        <a:lstStyle/>
        <a:p>
          <a:endParaRPr lang="es-ES"/>
        </a:p>
      </dgm:t>
    </dgm:pt>
    <dgm:pt modelId="{C0B3C571-1935-4057-87F3-6E160B019F89}" type="pres">
      <dgm:prSet presAssocID="{F7331C6E-4DA3-4E09-9E11-7D13298C43FA}" presName="topArc2" presStyleLbl="parChTrans1D1" presStyleIdx="12" presStyleCnt="44"/>
      <dgm:spPr/>
    </dgm:pt>
    <dgm:pt modelId="{B2981B0F-2D4B-4D57-BC4C-6D1FF40C1C2E}" type="pres">
      <dgm:prSet presAssocID="{F7331C6E-4DA3-4E09-9E11-7D13298C43FA}" presName="bottomArc2" presStyleLbl="parChTrans1D1" presStyleIdx="13" presStyleCnt="44"/>
      <dgm:spPr/>
    </dgm:pt>
    <dgm:pt modelId="{50BF4791-900A-4201-9F38-32606075F636}" type="pres">
      <dgm:prSet presAssocID="{F7331C6E-4DA3-4E09-9E11-7D13298C43FA}" presName="topConnNode2" presStyleLbl="node4" presStyleIdx="0" presStyleCnt="0"/>
      <dgm:spPr/>
      <dgm:t>
        <a:bodyPr/>
        <a:lstStyle/>
        <a:p>
          <a:endParaRPr lang="es-ES"/>
        </a:p>
      </dgm:t>
    </dgm:pt>
    <dgm:pt modelId="{C2B4CB19-915F-46AD-BE70-984080371056}" type="pres">
      <dgm:prSet presAssocID="{F7331C6E-4DA3-4E09-9E11-7D13298C43FA}" presName="hierChild4" presStyleCnt="0"/>
      <dgm:spPr/>
    </dgm:pt>
    <dgm:pt modelId="{9507131A-43FF-4928-B7A1-16B341F990B0}" type="pres">
      <dgm:prSet presAssocID="{F7331C6E-4DA3-4E09-9E11-7D13298C43FA}" presName="hierChild5" presStyleCnt="0"/>
      <dgm:spPr/>
    </dgm:pt>
    <dgm:pt modelId="{CDEC4E78-1E8D-4B44-B3C8-8DF37CDBFD0D}" type="pres">
      <dgm:prSet presAssocID="{4F2696C8-0A70-4BED-9658-F6D3EC2BF456}" presName="Name28" presStyleLbl="parChTrans1D4" presStyleIdx="3" presStyleCnt="9"/>
      <dgm:spPr/>
      <dgm:t>
        <a:bodyPr/>
        <a:lstStyle/>
        <a:p>
          <a:endParaRPr lang="es-ES"/>
        </a:p>
      </dgm:t>
    </dgm:pt>
    <dgm:pt modelId="{11187B64-A8D7-4F7A-BFEE-8D084D160AE5}" type="pres">
      <dgm:prSet presAssocID="{9D4586BA-C1F3-4D17-82FD-6C78067E3FC9}" presName="hierRoot2" presStyleCnt="0">
        <dgm:presLayoutVars>
          <dgm:hierBranch val="init"/>
        </dgm:presLayoutVars>
      </dgm:prSet>
      <dgm:spPr/>
    </dgm:pt>
    <dgm:pt modelId="{6E2B2F3B-3C9D-4591-9F1D-1EDFFB5890AA}" type="pres">
      <dgm:prSet presAssocID="{9D4586BA-C1F3-4D17-82FD-6C78067E3FC9}" presName="rootComposite2" presStyleCnt="0"/>
      <dgm:spPr/>
    </dgm:pt>
    <dgm:pt modelId="{2B5058CD-737C-4E5A-8EE8-8F2A581D281F}" type="pres">
      <dgm:prSet presAssocID="{9D4586BA-C1F3-4D17-82FD-6C78067E3FC9}" presName="rootText2" presStyleLbl="alignAcc1" presStyleIdx="0" presStyleCnt="0">
        <dgm:presLayoutVars>
          <dgm:chPref val="3"/>
        </dgm:presLayoutVars>
      </dgm:prSet>
      <dgm:spPr/>
      <dgm:t>
        <a:bodyPr/>
        <a:lstStyle/>
        <a:p>
          <a:endParaRPr lang="es-ES"/>
        </a:p>
      </dgm:t>
    </dgm:pt>
    <dgm:pt modelId="{B0A16E64-08C1-424C-B682-0CEB38A5AE4F}" type="pres">
      <dgm:prSet presAssocID="{9D4586BA-C1F3-4D17-82FD-6C78067E3FC9}" presName="topArc2" presStyleLbl="parChTrans1D1" presStyleIdx="14" presStyleCnt="44"/>
      <dgm:spPr/>
    </dgm:pt>
    <dgm:pt modelId="{01231AA1-D356-40EF-AED0-8864185E4201}" type="pres">
      <dgm:prSet presAssocID="{9D4586BA-C1F3-4D17-82FD-6C78067E3FC9}" presName="bottomArc2" presStyleLbl="parChTrans1D1" presStyleIdx="15" presStyleCnt="44"/>
      <dgm:spPr/>
    </dgm:pt>
    <dgm:pt modelId="{D7EAD625-3DA4-41CF-9D57-C4B0C38E18D2}" type="pres">
      <dgm:prSet presAssocID="{9D4586BA-C1F3-4D17-82FD-6C78067E3FC9}" presName="topConnNode2" presStyleLbl="node4" presStyleIdx="0" presStyleCnt="0"/>
      <dgm:spPr/>
      <dgm:t>
        <a:bodyPr/>
        <a:lstStyle/>
        <a:p>
          <a:endParaRPr lang="es-ES"/>
        </a:p>
      </dgm:t>
    </dgm:pt>
    <dgm:pt modelId="{D95D57A4-2523-4A47-843B-AB2BDA8B3C7B}" type="pres">
      <dgm:prSet presAssocID="{9D4586BA-C1F3-4D17-82FD-6C78067E3FC9}" presName="hierChild4" presStyleCnt="0"/>
      <dgm:spPr/>
    </dgm:pt>
    <dgm:pt modelId="{EA63826D-0910-4074-A1C3-D6C6369DB781}" type="pres">
      <dgm:prSet presAssocID="{9D4586BA-C1F3-4D17-82FD-6C78067E3FC9}" presName="hierChild5" presStyleCnt="0"/>
      <dgm:spPr/>
    </dgm:pt>
    <dgm:pt modelId="{3DEFE463-9ED9-45E2-8DC6-E94E175E7AE6}" type="pres">
      <dgm:prSet presAssocID="{0B1A77B7-901E-4690-ADD7-255F0985E21D}" presName="hierChild5" presStyleCnt="0"/>
      <dgm:spPr/>
    </dgm:pt>
    <dgm:pt modelId="{6B2DD4CE-E664-4D14-9E86-D808B44C06E5}" type="pres">
      <dgm:prSet presAssocID="{1E098889-8B47-4D92-B3D3-7FDC22E3DDA0}" presName="Name28" presStyleLbl="parChTrans1D3" presStyleIdx="2" presStyleCnt="9"/>
      <dgm:spPr/>
      <dgm:t>
        <a:bodyPr/>
        <a:lstStyle/>
        <a:p>
          <a:endParaRPr lang="es-ES"/>
        </a:p>
      </dgm:t>
    </dgm:pt>
    <dgm:pt modelId="{BAA7E1AA-8912-422F-8986-B0374B75EE89}" type="pres">
      <dgm:prSet presAssocID="{297662AE-3C0C-48C2-9C5B-B4692CAFAFFA}" presName="hierRoot2" presStyleCnt="0">
        <dgm:presLayoutVars>
          <dgm:hierBranch val="init"/>
        </dgm:presLayoutVars>
      </dgm:prSet>
      <dgm:spPr/>
    </dgm:pt>
    <dgm:pt modelId="{E2117D71-2BCD-4B6A-8CA8-759C07E0F959}" type="pres">
      <dgm:prSet presAssocID="{297662AE-3C0C-48C2-9C5B-B4692CAFAFFA}" presName="rootComposite2" presStyleCnt="0"/>
      <dgm:spPr/>
    </dgm:pt>
    <dgm:pt modelId="{771B52D7-6356-4464-800B-27DA28049185}" type="pres">
      <dgm:prSet presAssocID="{297662AE-3C0C-48C2-9C5B-B4692CAFAFFA}" presName="rootText2" presStyleLbl="alignAcc1" presStyleIdx="0" presStyleCnt="0">
        <dgm:presLayoutVars>
          <dgm:chPref val="3"/>
        </dgm:presLayoutVars>
      </dgm:prSet>
      <dgm:spPr/>
      <dgm:t>
        <a:bodyPr/>
        <a:lstStyle/>
        <a:p>
          <a:endParaRPr lang="es-ES"/>
        </a:p>
      </dgm:t>
    </dgm:pt>
    <dgm:pt modelId="{62902B57-0800-4D82-905A-B6476F767BEF}" type="pres">
      <dgm:prSet presAssocID="{297662AE-3C0C-48C2-9C5B-B4692CAFAFFA}" presName="topArc2" presStyleLbl="parChTrans1D1" presStyleIdx="16" presStyleCnt="44"/>
      <dgm:spPr/>
    </dgm:pt>
    <dgm:pt modelId="{38A067EC-7480-4ADB-ACFC-A47B14CE44D9}" type="pres">
      <dgm:prSet presAssocID="{297662AE-3C0C-48C2-9C5B-B4692CAFAFFA}" presName="bottomArc2" presStyleLbl="parChTrans1D1" presStyleIdx="17" presStyleCnt="44"/>
      <dgm:spPr/>
    </dgm:pt>
    <dgm:pt modelId="{400804DA-2977-4399-B1D7-C4ECC0201384}" type="pres">
      <dgm:prSet presAssocID="{297662AE-3C0C-48C2-9C5B-B4692CAFAFFA}" presName="topConnNode2" presStyleLbl="node3" presStyleIdx="0" presStyleCnt="0"/>
      <dgm:spPr/>
      <dgm:t>
        <a:bodyPr/>
        <a:lstStyle/>
        <a:p>
          <a:endParaRPr lang="es-ES"/>
        </a:p>
      </dgm:t>
    </dgm:pt>
    <dgm:pt modelId="{84BCC84D-1A19-4857-8037-BABD2A4B8DAE}" type="pres">
      <dgm:prSet presAssocID="{297662AE-3C0C-48C2-9C5B-B4692CAFAFFA}" presName="hierChild4" presStyleCnt="0"/>
      <dgm:spPr/>
    </dgm:pt>
    <dgm:pt modelId="{EDD23EC7-0700-4BDB-9BAD-7BE4E134CFED}" type="pres">
      <dgm:prSet presAssocID="{66C84020-1E15-43D9-8C98-704BE01150A8}" presName="Name28" presStyleLbl="parChTrans1D4" presStyleIdx="4" presStyleCnt="9"/>
      <dgm:spPr/>
      <dgm:t>
        <a:bodyPr/>
        <a:lstStyle/>
        <a:p>
          <a:endParaRPr lang="es-ES"/>
        </a:p>
      </dgm:t>
    </dgm:pt>
    <dgm:pt modelId="{1D3D16F9-AEEC-41F4-82C2-96FD0728A0DA}" type="pres">
      <dgm:prSet presAssocID="{B501BE5B-457B-4E25-8910-D863A75E85EF}" presName="hierRoot2" presStyleCnt="0">
        <dgm:presLayoutVars>
          <dgm:hierBranch val="init"/>
        </dgm:presLayoutVars>
      </dgm:prSet>
      <dgm:spPr/>
    </dgm:pt>
    <dgm:pt modelId="{BEE88FD9-6424-42AB-A8AB-F7DC2835A84A}" type="pres">
      <dgm:prSet presAssocID="{B501BE5B-457B-4E25-8910-D863A75E85EF}" presName="rootComposite2" presStyleCnt="0"/>
      <dgm:spPr/>
    </dgm:pt>
    <dgm:pt modelId="{2EF84F03-5FB8-4C5D-A69B-ECC04A14348F}" type="pres">
      <dgm:prSet presAssocID="{B501BE5B-457B-4E25-8910-D863A75E85EF}" presName="rootText2" presStyleLbl="alignAcc1" presStyleIdx="0" presStyleCnt="0">
        <dgm:presLayoutVars>
          <dgm:chPref val="3"/>
        </dgm:presLayoutVars>
      </dgm:prSet>
      <dgm:spPr/>
      <dgm:t>
        <a:bodyPr/>
        <a:lstStyle/>
        <a:p>
          <a:endParaRPr lang="es-ES"/>
        </a:p>
      </dgm:t>
    </dgm:pt>
    <dgm:pt modelId="{BAF0A32B-5EB0-4BF1-945E-32C31EA9C296}" type="pres">
      <dgm:prSet presAssocID="{B501BE5B-457B-4E25-8910-D863A75E85EF}" presName="topArc2" presStyleLbl="parChTrans1D1" presStyleIdx="18" presStyleCnt="44"/>
      <dgm:spPr/>
    </dgm:pt>
    <dgm:pt modelId="{EAB2AE2A-507D-4236-8974-0ACC621F1CD2}" type="pres">
      <dgm:prSet presAssocID="{B501BE5B-457B-4E25-8910-D863A75E85EF}" presName="bottomArc2" presStyleLbl="parChTrans1D1" presStyleIdx="19" presStyleCnt="44"/>
      <dgm:spPr/>
    </dgm:pt>
    <dgm:pt modelId="{148D0A75-45FD-47BB-84D5-9777964B2B88}" type="pres">
      <dgm:prSet presAssocID="{B501BE5B-457B-4E25-8910-D863A75E85EF}" presName="topConnNode2" presStyleLbl="node4" presStyleIdx="0" presStyleCnt="0"/>
      <dgm:spPr/>
      <dgm:t>
        <a:bodyPr/>
        <a:lstStyle/>
        <a:p>
          <a:endParaRPr lang="es-ES"/>
        </a:p>
      </dgm:t>
    </dgm:pt>
    <dgm:pt modelId="{0E966466-074E-43CC-A75D-24D1C45111C7}" type="pres">
      <dgm:prSet presAssocID="{B501BE5B-457B-4E25-8910-D863A75E85EF}" presName="hierChild4" presStyleCnt="0"/>
      <dgm:spPr/>
    </dgm:pt>
    <dgm:pt modelId="{275299E2-8972-44AA-B1E7-55A9CA3690C7}" type="pres">
      <dgm:prSet presAssocID="{B501BE5B-457B-4E25-8910-D863A75E85EF}" presName="hierChild5" presStyleCnt="0"/>
      <dgm:spPr/>
    </dgm:pt>
    <dgm:pt modelId="{EEE29A25-5B2E-4DF1-A3BC-261595B762DE}" type="pres">
      <dgm:prSet presAssocID="{DCA7A4A2-FE8A-4A4C-BD05-74B2ED409FC5}" presName="Name28" presStyleLbl="parChTrans1D4" presStyleIdx="5" presStyleCnt="9"/>
      <dgm:spPr/>
      <dgm:t>
        <a:bodyPr/>
        <a:lstStyle/>
        <a:p>
          <a:endParaRPr lang="es-ES"/>
        </a:p>
      </dgm:t>
    </dgm:pt>
    <dgm:pt modelId="{7493EE81-759B-45EC-B00C-35A433AFE713}" type="pres">
      <dgm:prSet presAssocID="{2193907C-98F0-46F6-9998-DF80ED36CF3C}" presName="hierRoot2" presStyleCnt="0">
        <dgm:presLayoutVars>
          <dgm:hierBranch val="init"/>
        </dgm:presLayoutVars>
      </dgm:prSet>
      <dgm:spPr/>
    </dgm:pt>
    <dgm:pt modelId="{6F1F0E71-7731-4088-A930-6E8C38A48749}" type="pres">
      <dgm:prSet presAssocID="{2193907C-98F0-46F6-9998-DF80ED36CF3C}" presName="rootComposite2" presStyleCnt="0"/>
      <dgm:spPr/>
    </dgm:pt>
    <dgm:pt modelId="{A3A981AF-F65B-4D67-BD9B-9965B2C4F9EB}" type="pres">
      <dgm:prSet presAssocID="{2193907C-98F0-46F6-9998-DF80ED36CF3C}" presName="rootText2" presStyleLbl="alignAcc1" presStyleIdx="0" presStyleCnt="0">
        <dgm:presLayoutVars>
          <dgm:chPref val="3"/>
        </dgm:presLayoutVars>
      </dgm:prSet>
      <dgm:spPr/>
      <dgm:t>
        <a:bodyPr/>
        <a:lstStyle/>
        <a:p>
          <a:endParaRPr lang="es-ES"/>
        </a:p>
      </dgm:t>
    </dgm:pt>
    <dgm:pt modelId="{74FADE1E-F832-4C00-890E-569F63801581}" type="pres">
      <dgm:prSet presAssocID="{2193907C-98F0-46F6-9998-DF80ED36CF3C}" presName="topArc2" presStyleLbl="parChTrans1D1" presStyleIdx="20" presStyleCnt="44"/>
      <dgm:spPr/>
    </dgm:pt>
    <dgm:pt modelId="{809E61A1-37D2-492B-9419-BB6178805FEF}" type="pres">
      <dgm:prSet presAssocID="{2193907C-98F0-46F6-9998-DF80ED36CF3C}" presName="bottomArc2" presStyleLbl="parChTrans1D1" presStyleIdx="21" presStyleCnt="44"/>
      <dgm:spPr/>
    </dgm:pt>
    <dgm:pt modelId="{E3C3E102-99F9-4602-B668-636542E93FEF}" type="pres">
      <dgm:prSet presAssocID="{2193907C-98F0-46F6-9998-DF80ED36CF3C}" presName="topConnNode2" presStyleLbl="node4" presStyleIdx="0" presStyleCnt="0"/>
      <dgm:spPr/>
      <dgm:t>
        <a:bodyPr/>
        <a:lstStyle/>
        <a:p>
          <a:endParaRPr lang="es-ES"/>
        </a:p>
      </dgm:t>
    </dgm:pt>
    <dgm:pt modelId="{ADE6B116-4DD5-406F-8C3C-6579A5614497}" type="pres">
      <dgm:prSet presAssocID="{2193907C-98F0-46F6-9998-DF80ED36CF3C}" presName="hierChild4" presStyleCnt="0"/>
      <dgm:spPr/>
    </dgm:pt>
    <dgm:pt modelId="{720B1AD9-6DA9-4005-A094-F4D619A5CB73}" type="pres">
      <dgm:prSet presAssocID="{2193907C-98F0-46F6-9998-DF80ED36CF3C}" presName="hierChild5" presStyleCnt="0"/>
      <dgm:spPr/>
    </dgm:pt>
    <dgm:pt modelId="{5E3AEF5F-E393-4082-B1E1-0E506AA04AE5}" type="pres">
      <dgm:prSet presAssocID="{6B4CA334-A266-43CC-BD40-06C17E19CB52}" presName="Name28" presStyleLbl="parChTrans1D4" presStyleIdx="6" presStyleCnt="9"/>
      <dgm:spPr/>
      <dgm:t>
        <a:bodyPr/>
        <a:lstStyle/>
        <a:p>
          <a:endParaRPr lang="es-ES"/>
        </a:p>
      </dgm:t>
    </dgm:pt>
    <dgm:pt modelId="{A525D234-5851-4D5C-8A10-01EEA812DAEA}" type="pres">
      <dgm:prSet presAssocID="{DD4037F4-E792-4D01-9D0A-2080D24C6742}" presName="hierRoot2" presStyleCnt="0">
        <dgm:presLayoutVars>
          <dgm:hierBranch val="init"/>
        </dgm:presLayoutVars>
      </dgm:prSet>
      <dgm:spPr/>
    </dgm:pt>
    <dgm:pt modelId="{CCED0B2A-E89B-4E46-943A-010F668735DF}" type="pres">
      <dgm:prSet presAssocID="{DD4037F4-E792-4D01-9D0A-2080D24C6742}" presName="rootComposite2" presStyleCnt="0"/>
      <dgm:spPr/>
    </dgm:pt>
    <dgm:pt modelId="{A0D5136A-0BF1-4AEE-973C-425676CD9E14}" type="pres">
      <dgm:prSet presAssocID="{DD4037F4-E792-4D01-9D0A-2080D24C6742}" presName="rootText2" presStyleLbl="alignAcc1" presStyleIdx="0" presStyleCnt="0">
        <dgm:presLayoutVars>
          <dgm:chPref val="3"/>
        </dgm:presLayoutVars>
      </dgm:prSet>
      <dgm:spPr/>
      <dgm:t>
        <a:bodyPr/>
        <a:lstStyle/>
        <a:p>
          <a:endParaRPr lang="es-ES"/>
        </a:p>
      </dgm:t>
    </dgm:pt>
    <dgm:pt modelId="{ECF44E16-65EF-4841-9195-5FA386F845FC}" type="pres">
      <dgm:prSet presAssocID="{DD4037F4-E792-4D01-9D0A-2080D24C6742}" presName="topArc2" presStyleLbl="parChTrans1D1" presStyleIdx="22" presStyleCnt="44"/>
      <dgm:spPr/>
    </dgm:pt>
    <dgm:pt modelId="{4DE64A44-7C70-4DCC-9878-9E781DBDA624}" type="pres">
      <dgm:prSet presAssocID="{DD4037F4-E792-4D01-9D0A-2080D24C6742}" presName="bottomArc2" presStyleLbl="parChTrans1D1" presStyleIdx="23" presStyleCnt="44"/>
      <dgm:spPr/>
    </dgm:pt>
    <dgm:pt modelId="{C0AEA5B4-1B07-4A6A-9815-1198F7456B0A}" type="pres">
      <dgm:prSet presAssocID="{DD4037F4-E792-4D01-9D0A-2080D24C6742}" presName="topConnNode2" presStyleLbl="node4" presStyleIdx="0" presStyleCnt="0"/>
      <dgm:spPr/>
      <dgm:t>
        <a:bodyPr/>
        <a:lstStyle/>
        <a:p>
          <a:endParaRPr lang="es-ES"/>
        </a:p>
      </dgm:t>
    </dgm:pt>
    <dgm:pt modelId="{782EB964-6C31-4178-B999-C469273D5E13}" type="pres">
      <dgm:prSet presAssocID="{DD4037F4-E792-4D01-9D0A-2080D24C6742}" presName="hierChild4" presStyleCnt="0"/>
      <dgm:spPr/>
    </dgm:pt>
    <dgm:pt modelId="{63931542-AC2B-4084-965C-E5B031905C3B}" type="pres">
      <dgm:prSet presAssocID="{DD4037F4-E792-4D01-9D0A-2080D24C6742}" presName="hierChild5" presStyleCnt="0"/>
      <dgm:spPr/>
    </dgm:pt>
    <dgm:pt modelId="{231636EF-6097-44F4-84A2-969EBEBFB59D}" type="pres">
      <dgm:prSet presAssocID="{297662AE-3C0C-48C2-9C5B-B4692CAFAFFA}" presName="hierChild5" presStyleCnt="0"/>
      <dgm:spPr/>
    </dgm:pt>
    <dgm:pt modelId="{EECE7C3B-8BDD-471B-8E17-CC4C6BC29EC5}" type="pres">
      <dgm:prSet presAssocID="{663CD5F4-22B1-4812-9F1F-A4DEAB2AF526}" presName="hierChild5" presStyleCnt="0"/>
      <dgm:spPr/>
    </dgm:pt>
    <dgm:pt modelId="{98AA2ABE-1F1B-458A-8FBB-D9F2EE14EE9D}" type="pres">
      <dgm:prSet presAssocID="{1E1F9B3F-48AE-4BDD-8DFE-CDAFD2763A39}" presName="Name28" presStyleLbl="parChTrans1D2" presStyleIdx="1" presStyleCnt="3"/>
      <dgm:spPr/>
      <dgm:t>
        <a:bodyPr/>
        <a:lstStyle/>
        <a:p>
          <a:endParaRPr lang="es-ES"/>
        </a:p>
      </dgm:t>
    </dgm:pt>
    <dgm:pt modelId="{4EBAD03E-AE01-4316-BDA8-416D870EE509}" type="pres">
      <dgm:prSet presAssocID="{FB914D68-74B1-4081-8A7C-8D6BF3E7E37B}" presName="hierRoot2" presStyleCnt="0">
        <dgm:presLayoutVars>
          <dgm:hierBranch val="init"/>
        </dgm:presLayoutVars>
      </dgm:prSet>
      <dgm:spPr/>
    </dgm:pt>
    <dgm:pt modelId="{0B917C57-1791-4AB3-8C65-751015A6B29B}" type="pres">
      <dgm:prSet presAssocID="{FB914D68-74B1-4081-8A7C-8D6BF3E7E37B}" presName="rootComposite2" presStyleCnt="0"/>
      <dgm:spPr/>
    </dgm:pt>
    <dgm:pt modelId="{A6A08C3D-35DA-4878-9360-7D7C4D265544}" type="pres">
      <dgm:prSet presAssocID="{FB914D68-74B1-4081-8A7C-8D6BF3E7E37B}" presName="rootText2" presStyleLbl="alignAcc1" presStyleIdx="0" presStyleCnt="0">
        <dgm:presLayoutVars>
          <dgm:chPref val="3"/>
        </dgm:presLayoutVars>
      </dgm:prSet>
      <dgm:spPr/>
      <dgm:t>
        <a:bodyPr/>
        <a:lstStyle/>
        <a:p>
          <a:endParaRPr lang="es-ES"/>
        </a:p>
      </dgm:t>
    </dgm:pt>
    <dgm:pt modelId="{2C6A04FB-C73C-4CF1-AC5D-73CC40B62514}" type="pres">
      <dgm:prSet presAssocID="{FB914D68-74B1-4081-8A7C-8D6BF3E7E37B}" presName="topArc2" presStyleLbl="parChTrans1D1" presStyleIdx="24" presStyleCnt="44"/>
      <dgm:spPr/>
    </dgm:pt>
    <dgm:pt modelId="{7F2EB295-0EE4-4522-BDE6-C66BBD09158E}" type="pres">
      <dgm:prSet presAssocID="{FB914D68-74B1-4081-8A7C-8D6BF3E7E37B}" presName="bottomArc2" presStyleLbl="parChTrans1D1" presStyleIdx="25" presStyleCnt="44"/>
      <dgm:spPr/>
    </dgm:pt>
    <dgm:pt modelId="{C7821F71-8AD2-486D-9DE6-0D6D5E823A76}" type="pres">
      <dgm:prSet presAssocID="{FB914D68-74B1-4081-8A7C-8D6BF3E7E37B}" presName="topConnNode2" presStyleLbl="node2" presStyleIdx="0" presStyleCnt="0"/>
      <dgm:spPr/>
      <dgm:t>
        <a:bodyPr/>
        <a:lstStyle/>
        <a:p>
          <a:endParaRPr lang="es-ES"/>
        </a:p>
      </dgm:t>
    </dgm:pt>
    <dgm:pt modelId="{689890DB-AA7A-4BD1-A99F-5B25F8C3AE62}" type="pres">
      <dgm:prSet presAssocID="{FB914D68-74B1-4081-8A7C-8D6BF3E7E37B}" presName="hierChild4" presStyleCnt="0"/>
      <dgm:spPr/>
    </dgm:pt>
    <dgm:pt modelId="{CAD94280-4050-43E6-962E-55135A1860F2}" type="pres">
      <dgm:prSet presAssocID="{177ECB98-F002-4708-A5E8-B5358911A69E}" presName="Name28" presStyleLbl="parChTrans1D3" presStyleIdx="3" presStyleCnt="9"/>
      <dgm:spPr/>
      <dgm:t>
        <a:bodyPr/>
        <a:lstStyle/>
        <a:p>
          <a:endParaRPr lang="es-ES"/>
        </a:p>
      </dgm:t>
    </dgm:pt>
    <dgm:pt modelId="{9AD0BFFA-DE90-4FC3-9221-1E5093E9977B}" type="pres">
      <dgm:prSet presAssocID="{80276BF9-9984-45DB-BF75-5D9FCDDF42FF}" presName="hierRoot2" presStyleCnt="0">
        <dgm:presLayoutVars>
          <dgm:hierBranch val="init"/>
        </dgm:presLayoutVars>
      </dgm:prSet>
      <dgm:spPr/>
    </dgm:pt>
    <dgm:pt modelId="{382013C5-FE32-4F00-BB07-662FD41814EF}" type="pres">
      <dgm:prSet presAssocID="{80276BF9-9984-45DB-BF75-5D9FCDDF42FF}" presName="rootComposite2" presStyleCnt="0"/>
      <dgm:spPr/>
    </dgm:pt>
    <dgm:pt modelId="{82934BDD-D75E-44DB-A69D-5811B28CCD5B}" type="pres">
      <dgm:prSet presAssocID="{80276BF9-9984-45DB-BF75-5D9FCDDF42FF}" presName="rootText2" presStyleLbl="alignAcc1" presStyleIdx="0" presStyleCnt="0">
        <dgm:presLayoutVars>
          <dgm:chPref val="3"/>
        </dgm:presLayoutVars>
      </dgm:prSet>
      <dgm:spPr/>
      <dgm:t>
        <a:bodyPr/>
        <a:lstStyle/>
        <a:p>
          <a:endParaRPr lang="es-ES"/>
        </a:p>
      </dgm:t>
    </dgm:pt>
    <dgm:pt modelId="{EE5DA247-45A4-4723-BD51-F79FF1E0C921}" type="pres">
      <dgm:prSet presAssocID="{80276BF9-9984-45DB-BF75-5D9FCDDF42FF}" presName="topArc2" presStyleLbl="parChTrans1D1" presStyleIdx="26" presStyleCnt="44"/>
      <dgm:spPr/>
    </dgm:pt>
    <dgm:pt modelId="{60441DEF-2471-477A-A02E-FC5420A2E6D0}" type="pres">
      <dgm:prSet presAssocID="{80276BF9-9984-45DB-BF75-5D9FCDDF42FF}" presName="bottomArc2" presStyleLbl="parChTrans1D1" presStyleIdx="27" presStyleCnt="44"/>
      <dgm:spPr/>
    </dgm:pt>
    <dgm:pt modelId="{9081E178-16BE-4CB2-B5AA-E8A4497D3028}" type="pres">
      <dgm:prSet presAssocID="{80276BF9-9984-45DB-BF75-5D9FCDDF42FF}" presName="topConnNode2" presStyleLbl="node3" presStyleIdx="0" presStyleCnt="0"/>
      <dgm:spPr/>
      <dgm:t>
        <a:bodyPr/>
        <a:lstStyle/>
        <a:p>
          <a:endParaRPr lang="es-ES"/>
        </a:p>
      </dgm:t>
    </dgm:pt>
    <dgm:pt modelId="{8A711759-318B-42E2-99D6-37AA3C2D5CD3}" type="pres">
      <dgm:prSet presAssocID="{80276BF9-9984-45DB-BF75-5D9FCDDF42FF}" presName="hierChild4" presStyleCnt="0"/>
      <dgm:spPr/>
    </dgm:pt>
    <dgm:pt modelId="{49FEF4A2-F34E-4C0F-A37D-5051CAC3F5CA}" type="pres">
      <dgm:prSet presAssocID="{80276BF9-9984-45DB-BF75-5D9FCDDF42FF}" presName="hierChild5" presStyleCnt="0"/>
      <dgm:spPr/>
    </dgm:pt>
    <dgm:pt modelId="{95180546-6A0C-4165-83A5-D0C177EFF493}" type="pres">
      <dgm:prSet presAssocID="{501BB84A-FDCA-4B6F-9B31-8ED9C31738B7}" presName="Name28" presStyleLbl="parChTrans1D3" presStyleIdx="4" presStyleCnt="9"/>
      <dgm:spPr/>
      <dgm:t>
        <a:bodyPr/>
        <a:lstStyle/>
        <a:p>
          <a:endParaRPr lang="es-ES"/>
        </a:p>
      </dgm:t>
    </dgm:pt>
    <dgm:pt modelId="{A2D10AA8-34AA-4FE9-9068-83F768F202F2}" type="pres">
      <dgm:prSet presAssocID="{0240FF5E-C872-4C43-AA97-4EF162797ADB}" presName="hierRoot2" presStyleCnt="0">
        <dgm:presLayoutVars>
          <dgm:hierBranch val="init"/>
        </dgm:presLayoutVars>
      </dgm:prSet>
      <dgm:spPr/>
    </dgm:pt>
    <dgm:pt modelId="{DD8D516A-6E3B-4893-A2A4-B7789D0ADCD4}" type="pres">
      <dgm:prSet presAssocID="{0240FF5E-C872-4C43-AA97-4EF162797ADB}" presName="rootComposite2" presStyleCnt="0"/>
      <dgm:spPr/>
    </dgm:pt>
    <dgm:pt modelId="{EED02991-4D26-466F-BE62-D8AED2C92E05}" type="pres">
      <dgm:prSet presAssocID="{0240FF5E-C872-4C43-AA97-4EF162797ADB}" presName="rootText2" presStyleLbl="alignAcc1" presStyleIdx="0" presStyleCnt="0">
        <dgm:presLayoutVars>
          <dgm:chPref val="3"/>
        </dgm:presLayoutVars>
      </dgm:prSet>
      <dgm:spPr/>
      <dgm:t>
        <a:bodyPr/>
        <a:lstStyle/>
        <a:p>
          <a:endParaRPr lang="es-ES"/>
        </a:p>
      </dgm:t>
    </dgm:pt>
    <dgm:pt modelId="{92E48196-57C4-4D38-B0B6-4A0C7699E176}" type="pres">
      <dgm:prSet presAssocID="{0240FF5E-C872-4C43-AA97-4EF162797ADB}" presName="topArc2" presStyleLbl="parChTrans1D1" presStyleIdx="28" presStyleCnt="44"/>
      <dgm:spPr/>
    </dgm:pt>
    <dgm:pt modelId="{05D6AE89-4F06-4F20-836E-D457C0334F54}" type="pres">
      <dgm:prSet presAssocID="{0240FF5E-C872-4C43-AA97-4EF162797ADB}" presName="bottomArc2" presStyleLbl="parChTrans1D1" presStyleIdx="29" presStyleCnt="44"/>
      <dgm:spPr/>
    </dgm:pt>
    <dgm:pt modelId="{1452BEAC-C78F-407D-9555-25EDE8027AE7}" type="pres">
      <dgm:prSet presAssocID="{0240FF5E-C872-4C43-AA97-4EF162797ADB}" presName="topConnNode2" presStyleLbl="node3" presStyleIdx="0" presStyleCnt="0"/>
      <dgm:spPr/>
      <dgm:t>
        <a:bodyPr/>
        <a:lstStyle/>
        <a:p>
          <a:endParaRPr lang="es-ES"/>
        </a:p>
      </dgm:t>
    </dgm:pt>
    <dgm:pt modelId="{5728DBAA-A8FB-4DE3-8BA5-DC4AC89B32E0}" type="pres">
      <dgm:prSet presAssocID="{0240FF5E-C872-4C43-AA97-4EF162797ADB}" presName="hierChild4" presStyleCnt="0"/>
      <dgm:spPr/>
    </dgm:pt>
    <dgm:pt modelId="{9863452C-722C-48FC-8B2D-45AA6A725DBA}" type="pres">
      <dgm:prSet presAssocID="{0240FF5E-C872-4C43-AA97-4EF162797ADB}" presName="hierChild5" presStyleCnt="0"/>
      <dgm:spPr/>
    </dgm:pt>
    <dgm:pt modelId="{F3B71A03-40E1-420D-A508-9EC3F104A3EF}" type="pres">
      <dgm:prSet presAssocID="{382A710D-F4E9-43AF-81C9-104413E6BB8B}" presName="Name28" presStyleLbl="parChTrans1D3" presStyleIdx="5" presStyleCnt="9"/>
      <dgm:spPr/>
      <dgm:t>
        <a:bodyPr/>
        <a:lstStyle/>
        <a:p>
          <a:endParaRPr lang="es-ES"/>
        </a:p>
      </dgm:t>
    </dgm:pt>
    <dgm:pt modelId="{BAEF5142-A719-40B1-875B-06BAEEDCEB30}" type="pres">
      <dgm:prSet presAssocID="{EDC39EE6-3D3A-496C-BD77-B7F897679E78}" presName="hierRoot2" presStyleCnt="0">
        <dgm:presLayoutVars>
          <dgm:hierBranch val="init"/>
        </dgm:presLayoutVars>
      </dgm:prSet>
      <dgm:spPr/>
    </dgm:pt>
    <dgm:pt modelId="{92E201FE-6DC8-4FA2-8099-CA465429C0ED}" type="pres">
      <dgm:prSet presAssocID="{EDC39EE6-3D3A-496C-BD77-B7F897679E78}" presName="rootComposite2" presStyleCnt="0"/>
      <dgm:spPr/>
    </dgm:pt>
    <dgm:pt modelId="{E1073AA2-9CF6-41A8-A4C4-D6FABC5C3A86}" type="pres">
      <dgm:prSet presAssocID="{EDC39EE6-3D3A-496C-BD77-B7F897679E78}" presName="rootText2" presStyleLbl="alignAcc1" presStyleIdx="0" presStyleCnt="0">
        <dgm:presLayoutVars>
          <dgm:chPref val="3"/>
        </dgm:presLayoutVars>
      </dgm:prSet>
      <dgm:spPr/>
      <dgm:t>
        <a:bodyPr/>
        <a:lstStyle/>
        <a:p>
          <a:endParaRPr lang="es-ES"/>
        </a:p>
      </dgm:t>
    </dgm:pt>
    <dgm:pt modelId="{F26B4019-66EE-4CBE-861D-F5809FFE7CD7}" type="pres">
      <dgm:prSet presAssocID="{EDC39EE6-3D3A-496C-BD77-B7F897679E78}" presName="topArc2" presStyleLbl="parChTrans1D1" presStyleIdx="30" presStyleCnt="44"/>
      <dgm:spPr/>
    </dgm:pt>
    <dgm:pt modelId="{28FE1DC2-03F5-4ACC-AF21-E9B6124BC6B2}" type="pres">
      <dgm:prSet presAssocID="{EDC39EE6-3D3A-496C-BD77-B7F897679E78}" presName="bottomArc2" presStyleLbl="parChTrans1D1" presStyleIdx="31" presStyleCnt="44"/>
      <dgm:spPr/>
    </dgm:pt>
    <dgm:pt modelId="{15883227-1B5E-44D9-8D00-42A1627644FF}" type="pres">
      <dgm:prSet presAssocID="{EDC39EE6-3D3A-496C-BD77-B7F897679E78}" presName="topConnNode2" presStyleLbl="node3" presStyleIdx="0" presStyleCnt="0"/>
      <dgm:spPr/>
      <dgm:t>
        <a:bodyPr/>
        <a:lstStyle/>
        <a:p>
          <a:endParaRPr lang="es-ES"/>
        </a:p>
      </dgm:t>
    </dgm:pt>
    <dgm:pt modelId="{532098CA-4420-4C4E-8669-B9D05F6B1C87}" type="pres">
      <dgm:prSet presAssocID="{EDC39EE6-3D3A-496C-BD77-B7F897679E78}" presName="hierChild4" presStyleCnt="0"/>
      <dgm:spPr/>
    </dgm:pt>
    <dgm:pt modelId="{FB6D7FA2-2F98-4F3E-82C9-58B9F92D6C3D}" type="pres">
      <dgm:prSet presAssocID="{EDC39EE6-3D3A-496C-BD77-B7F897679E78}" presName="hierChild5" presStyleCnt="0"/>
      <dgm:spPr/>
    </dgm:pt>
    <dgm:pt modelId="{FA08F54C-8999-41A9-AB9A-C60CC351A8EA}" type="pres">
      <dgm:prSet presAssocID="{FB914D68-74B1-4081-8A7C-8D6BF3E7E37B}" presName="hierChild5" presStyleCnt="0"/>
      <dgm:spPr/>
    </dgm:pt>
    <dgm:pt modelId="{93D974E1-E5E5-4CCB-BF73-9784B4938DAC}" type="pres">
      <dgm:prSet presAssocID="{B55B3FCD-4846-4B4A-B6F9-22C8AE0CD48A}" presName="Name28" presStyleLbl="parChTrans1D2" presStyleIdx="2" presStyleCnt="3"/>
      <dgm:spPr/>
      <dgm:t>
        <a:bodyPr/>
        <a:lstStyle/>
        <a:p>
          <a:endParaRPr lang="es-ES"/>
        </a:p>
      </dgm:t>
    </dgm:pt>
    <dgm:pt modelId="{AC8F8F4B-1A4C-463B-8BEE-57856A4190F5}" type="pres">
      <dgm:prSet presAssocID="{DAAFF76B-7840-41A4-91AA-277821880070}" presName="hierRoot2" presStyleCnt="0">
        <dgm:presLayoutVars>
          <dgm:hierBranch val="init"/>
        </dgm:presLayoutVars>
      </dgm:prSet>
      <dgm:spPr/>
    </dgm:pt>
    <dgm:pt modelId="{5A421DBD-60C4-4DD7-B74D-C14B3FB21543}" type="pres">
      <dgm:prSet presAssocID="{DAAFF76B-7840-41A4-91AA-277821880070}" presName="rootComposite2" presStyleCnt="0"/>
      <dgm:spPr/>
    </dgm:pt>
    <dgm:pt modelId="{20A8E266-AD6F-438E-B962-07A361D9B518}" type="pres">
      <dgm:prSet presAssocID="{DAAFF76B-7840-41A4-91AA-277821880070}" presName="rootText2" presStyleLbl="alignAcc1" presStyleIdx="0" presStyleCnt="0">
        <dgm:presLayoutVars>
          <dgm:chPref val="3"/>
        </dgm:presLayoutVars>
      </dgm:prSet>
      <dgm:spPr/>
      <dgm:t>
        <a:bodyPr/>
        <a:lstStyle/>
        <a:p>
          <a:endParaRPr lang="es-ES"/>
        </a:p>
      </dgm:t>
    </dgm:pt>
    <dgm:pt modelId="{7AE1BF51-44F7-4EA9-BA6E-089B88AE716B}" type="pres">
      <dgm:prSet presAssocID="{DAAFF76B-7840-41A4-91AA-277821880070}" presName="topArc2" presStyleLbl="parChTrans1D1" presStyleIdx="32" presStyleCnt="44"/>
      <dgm:spPr/>
    </dgm:pt>
    <dgm:pt modelId="{CE8F4DFD-E91C-4A84-9C1C-A78FC522C72C}" type="pres">
      <dgm:prSet presAssocID="{DAAFF76B-7840-41A4-91AA-277821880070}" presName="bottomArc2" presStyleLbl="parChTrans1D1" presStyleIdx="33" presStyleCnt="44"/>
      <dgm:spPr/>
    </dgm:pt>
    <dgm:pt modelId="{43DEABAE-EA66-47CB-B6D7-333CC5A8BF71}" type="pres">
      <dgm:prSet presAssocID="{DAAFF76B-7840-41A4-91AA-277821880070}" presName="topConnNode2" presStyleLbl="node2" presStyleIdx="0" presStyleCnt="0"/>
      <dgm:spPr/>
      <dgm:t>
        <a:bodyPr/>
        <a:lstStyle/>
        <a:p>
          <a:endParaRPr lang="es-ES"/>
        </a:p>
      </dgm:t>
    </dgm:pt>
    <dgm:pt modelId="{E171080E-7396-4098-AC1A-FCFA48D058BE}" type="pres">
      <dgm:prSet presAssocID="{DAAFF76B-7840-41A4-91AA-277821880070}" presName="hierChild4" presStyleCnt="0"/>
      <dgm:spPr/>
    </dgm:pt>
    <dgm:pt modelId="{F43C9883-46D6-44EA-8C40-1027E71510A3}" type="pres">
      <dgm:prSet presAssocID="{3E4CAA79-0A8F-42B1-B802-A6D440A84235}" presName="Name28" presStyleLbl="parChTrans1D3" presStyleIdx="6" presStyleCnt="9"/>
      <dgm:spPr/>
      <dgm:t>
        <a:bodyPr/>
        <a:lstStyle/>
        <a:p>
          <a:endParaRPr lang="es-ES"/>
        </a:p>
      </dgm:t>
    </dgm:pt>
    <dgm:pt modelId="{45323789-A14A-460C-84B9-7EB7C1D51A26}" type="pres">
      <dgm:prSet presAssocID="{D04C5C46-1240-4278-B84F-B715F2171C5C}" presName="hierRoot2" presStyleCnt="0">
        <dgm:presLayoutVars>
          <dgm:hierBranch val="init"/>
        </dgm:presLayoutVars>
      </dgm:prSet>
      <dgm:spPr/>
    </dgm:pt>
    <dgm:pt modelId="{2CE0E54E-9578-4927-AD9E-5E587514E4DD}" type="pres">
      <dgm:prSet presAssocID="{D04C5C46-1240-4278-B84F-B715F2171C5C}" presName="rootComposite2" presStyleCnt="0"/>
      <dgm:spPr/>
    </dgm:pt>
    <dgm:pt modelId="{C5065F85-DBA8-48C1-A2C1-3A79AA2988E0}" type="pres">
      <dgm:prSet presAssocID="{D04C5C46-1240-4278-B84F-B715F2171C5C}" presName="rootText2" presStyleLbl="alignAcc1" presStyleIdx="0" presStyleCnt="0">
        <dgm:presLayoutVars>
          <dgm:chPref val="3"/>
        </dgm:presLayoutVars>
      </dgm:prSet>
      <dgm:spPr/>
      <dgm:t>
        <a:bodyPr/>
        <a:lstStyle/>
        <a:p>
          <a:endParaRPr lang="es-ES"/>
        </a:p>
      </dgm:t>
    </dgm:pt>
    <dgm:pt modelId="{178BCF56-B068-4D1D-86C0-C177716E1238}" type="pres">
      <dgm:prSet presAssocID="{D04C5C46-1240-4278-B84F-B715F2171C5C}" presName="topArc2" presStyleLbl="parChTrans1D1" presStyleIdx="34" presStyleCnt="44"/>
      <dgm:spPr/>
    </dgm:pt>
    <dgm:pt modelId="{EB7BA235-0D6F-4818-9552-0336BA53331F}" type="pres">
      <dgm:prSet presAssocID="{D04C5C46-1240-4278-B84F-B715F2171C5C}" presName="bottomArc2" presStyleLbl="parChTrans1D1" presStyleIdx="35" presStyleCnt="44"/>
      <dgm:spPr/>
    </dgm:pt>
    <dgm:pt modelId="{1879AB1E-7270-4716-B12D-AAB8490BF202}" type="pres">
      <dgm:prSet presAssocID="{D04C5C46-1240-4278-B84F-B715F2171C5C}" presName="topConnNode2" presStyleLbl="node3" presStyleIdx="0" presStyleCnt="0"/>
      <dgm:spPr/>
      <dgm:t>
        <a:bodyPr/>
        <a:lstStyle/>
        <a:p>
          <a:endParaRPr lang="es-ES"/>
        </a:p>
      </dgm:t>
    </dgm:pt>
    <dgm:pt modelId="{0EEBEE0A-9015-4274-88BF-5718064703A3}" type="pres">
      <dgm:prSet presAssocID="{D04C5C46-1240-4278-B84F-B715F2171C5C}" presName="hierChild4" presStyleCnt="0"/>
      <dgm:spPr/>
    </dgm:pt>
    <dgm:pt modelId="{63AF5275-F3E0-4512-82AA-4A554E09DF0B}" type="pres">
      <dgm:prSet presAssocID="{28BC647A-0C58-4545-8437-B50924505374}" presName="Name28" presStyleLbl="parChTrans1D4" presStyleIdx="7" presStyleCnt="9"/>
      <dgm:spPr/>
      <dgm:t>
        <a:bodyPr/>
        <a:lstStyle/>
        <a:p>
          <a:endParaRPr lang="es-ES"/>
        </a:p>
      </dgm:t>
    </dgm:pt>
    <dgm:pt modelId="{3F744E7B-5B7A-4442-A0E5-E2C82924C419}" type="pres">
      <dgm:prSet presAssocID="{2C5F2DA8-BE89-476A-AB79-08D0B3FEB6F7}" presName="hierRoot2" presStyleCnt="0">
        <dgm:presLayoutVars>
          <dgm:hierBranch val="init"/>
        </dgm:presLayoutVars>
      </dgm:prSet>
      <dgm:spPr/>
    </dgm:pt>
    <dgm:pt modelId="{84D0BA5C-EF63-42C7-B35B-BEA586572907}" type="pres">
      <dgm:prSet presAssocID="{2C5F2DA8-BE89-476A-AB79-08D0B3FEB6F7}" presName="rootComposite2" presStyleCnt="0"/>
      <dgm:spPr/>
    </dgm:pt>
    <dgm:pt modelId="{1482FC54-BA89-4F35-808B-B03A88CEE44D}" type="pres">
      <dgm:prSet presAssocID="{2C5F2DA8-BE89-476A-AB79-08D0B3FEB6F7}" presName="rootText2" presStyleLbl="alignAcc1" presStyleIdx="0" presStyleCnt="0">
        <dgm:presLayoutVars>
          <dgm:chPref val="3"/>
        </dgm:presLayoutVars>
      </dgm:prSet>
      <dgm:spPr/>
      <dgm:t>
        <a:bodyPr/>
        <a:lstStyle/>
        <a:p>
          <a:endParaRPr lang="es-ES"/>
        </a:p>
      </dgm:t>
    </dgm:pt>
    <dgm:pt modelId="{72E0E92D-A672-447A-B8EF-C645B86A8B75}" type="pres">
      <dgm:prSet presAssocID="{2C5F2DA8-BE89-476A-AB79-08D0B3FEB6F7}" presName="topArc2" presStyleLbl="parChTrans1D1" presStyleIdx="36" presStyleCnt="44"/>
      <dgm:spPr/>
    </dgm:pt>
    <dgm:pt modelId="{8A12F77E-2D0A-4FB7-B8E1-7B98003F0D6B}" type="pres">
      <dgm:prSet presAssocID="{2C5F2DA8-BE89-476A-AB79-08D0B3FEB6F7}" presName="bottomArc2" presStyleLbl="parChTrans1D1" presStyleIdx="37" presStyleCnt="44"/>
      <dgm:spPr/>
    </dgm:pt>
    <dgm:pt modelId="{C77C42EA-0D29-4AB8-AF00-1F90450B247E}" type="pres">
      <dgm:prSet presAssocID="{2C5F2DA8-BE89-476A-AB79-08D0B3FEB6F7}" presName="topConnNode2" presStyleLbl="node4" presStyleIdx="0" presStyleCnt="0"/>
      <dgm:spPr/>
      <dgm:t>
        <a:bodyPr/>
        <a:lstStyle/>
        <a:p>
          <a:endParaRPr lang="es-ES"/>
        </a:p>
      </dgm:t>
    </dgm:pt>
    <dgm:pt modelId="{FD2D1FDE-BB80-43AB-BB8E-E20A32BA025A}" type="pres">
      <dgm:prSet presAssocID="{2C5F2DA8-BE89-476A-AB79-08D0B3FEB6F7}" presName="hierChild4" presStyleCnt="0"/>
      <dgm:spPr/>
    </dgm:pt>
    <dgm:pt modelId="{79099821-28FC-4A86-BAAF-731F301BF930}" type="pres">
      <dgm:prSet presAssocID="{2C5F2DA8-BE89-476A-AB79-08D0B3FEB6F7}" presName="hierChild5" presStyleCnt="0"/>
      <dgm:spPr/>
    </dgm:pt>
    <dgm:pt modelId="{DA806E7D-7F02-459B-8210-267E2C76BFF0}" type="pres">
      <dgm:prSet presAssocID="{85C5C199-88FA-4EDF-A594-6C69210DFDCA}" presName="Name28" presStyleLbl="parChTrans1D4" presStyleIdx="8" presStyleCnt="9"/>
      <dgm:spPr/>
      <dgm:t>
        <a:bodyPr/>
        <a:lstStyle/>
        <a:p>
          <a:endParaRPr lang="es-ES"/>
        </a:p>
      </dgm:t>
    </dgm:pt>
    <dgm:pt modelId="{ACF01045-BFD6-4871-940B-224F4E02DAEA}" type="pres">
      <dgm:prSet presAssocID="{A4DBBA7C-DFB9-492C-8665-7C492C30C81F}" presName="hierRoot2" presStyleCnt="0">
        <dgm:presLayoutVars>
          <dgm:hierBranch val="init"/>
        </dgm:presLayoutVars>
      </dgm:prSet>
      <dgm:spPr/>
    </dgm:pt>
    <dgm:pt modelId="{2637CD25-4037-4DC0-9AC0-17A675133CAA}" type="pres">
      <dgm:prSet presAssocID="{A4DBBA7C-DFB9-492C-8665-7C492C30C81F}" presName="rootComposite2" presStyleCnt="0"/>
      <dgm:spPr/>
    </dgm:pt>
    <dgm:pt modelId="{3215FCD3-614C-4754-A464-7E3A5B88DD7E}" type="pres">
      <dgm:prSet presAssocID="{A4DBBA7C-DFB9-492C-8665-7C492C30C81F}" presName="rootText2" presStyleLbl="alignAcc1" presStyleIdx="0" presStyleCnt="0">
        <dgm:presLayoutVars>
          <dgm:chPref val="3"/>
        </dgm:presLayoutVars>
      </dgm:prSet>
      <dgm:spPr/>
      <dgm:t>
        <a:bodyPr/>
        <a:lstStyle/>
        <a:p>
          <a:endParaRPr lang="es-ES"/>
        </a:p>
      </dgm:t>
    </dgm:pt>
    <dgm:pt modelId="{03D3A6DB-83B4-4702-B291-05E975BB99E0}" type="pres">
      <dgm:prSet presAssocID="{A4DBBA7C-DFB9-492C-8665-7C492C30C81F}" presName="topArc2" presStyleLbl="parChTrans1D1" presStyleIdx="38" presStyleCnt="44"/>
      <dgm:spPr/>
    </dgm:pt>
    <dgm:pt modelId="{86C2B89F-F588-4E75-BD86-6487B527586C}" type="pres">
      <dgm:prSet presAssocID="{A4DBBA7C-DFB9-492C-8665-7C492C30C81F}" presName="bottomArc2" presStyleLbl="parChTrans1D1" presStyleIdx="39" presStyleCnt="44"/>
      <dgm:spPr/>
    </dgm:pt>
    <dgm:pt modelId="{07FDEDB1-6579-4732-9B56-CE7374B5773E}" type="pres">
      <dgm:prSet presAssocID="{A4DBBA7C-DFB9-492C-8665-7C492C30C81F}" presName="topConnNode2" presStyleLbl="node4" presStyleIdx="0" presStyleCnt="0"/>
      <dgm:spPr/>
      <dgm:t>
        <a:bodyPr/>
        <a:lstStyle/>
        <a:p>
          <a:endParaRPr lang="es-ES"/>
        </a:p>
      </dgm:t>
    </dgm:pt>
    <dgm:pt modelId="{FDE12BB2-7E06-4BB1-B384-4C5BEA641199}" type="pres">
      <dgm:prSet presAssocID="{A4DBBA7C-DFB9-492C-8665-7C492C30C81F}" presName="hierChild4" presStyleCnt="0"/>
      <dgm:spPr/>
    </dgm:pt>
    <dgm:pt modelId="{408E8B3B-41F0-41F0-BAD8-B6D76C8CD442}" type="pres">
      <dgm:prSet presAssocID="{A4DBBA7C-DFB9-492C-8665-7C492C30C81F}" presName="hierChild5" presStyleCnt="0"/>
      <dgm:spPr/>
    </dgm:pt>
    <dgm:pt modelId="{D1BF0490-2D63-4844-A771-629A41496BA9}" type="pres">
      <dgm:prSet presAssocID="{D04C5C46-1240-4278-B84F-B715F2171C5C}" presName="hierChild5" presStyleCnt="0"/>
      <dgm:spPr/>
    </dgm:pt>
    <dgm:pt modelId="{ED4E984D-4F37-49E9-809E-327C9B049BF5}" type="pres">
      <dgm:prSet presAssocID="{CCBA3BD1-B623-47A5-A810-604FF7C26FB4}" presName="Name28" presStyleLbl="parChTrans1D3" presStyleIdx="7" presStyleCnt="9"/>
      <dgm:spPr/>
      <dgm:t>
        <a:bodyPr/>
        <a:lstStyle/>
        <a:p>
          <a:endParaRPr lang="es-ES"/>
        </a:p>
      </dgm:t>
    </dgm:pt>
    <dgm:pt modelId="{F39A5144-A146-4E64-8C3E-8A29B3553694}" type="pres">
      <dgm:prSet presAssocID="{43ACA3EF-1436-4A6C-991A-607FD19D8DFC}" presName="hierRoot2" presStyleCnt="0">
        <dgm:presLayoutVars>
          <dgm:hierBranch val="init"/>
        </dgm:presLayoutVars>
      </dgm:prSet>
      <dgm:spPr/>
    </dgm:pt>
    <dgm:pt modelId="{5F0D6239-DBFC-4DB2-8142-6AECB1512CBB}" type="pres">
      <dgm:prSet presAssocID="{43ACA3EF-1436-4A6C-991A-607FD19D8DFC}" presName="rootComposite2" presStyleCnt="0"/>
      <dgm:spPr/>
    </dgm:pt>
    <dgm:pt modelId="{822552A5-BCAA-4A4B-9EB0-6E2883933D93}" type="pres">
      <dgm:prSet presAssocID="{43ACA3EF-1436-4A6C-991A-607FD19D8DFC}" presName="rootText2" presStyleLbl="alignAcc1" presStyleIdx="0" presStyleCnt="0">
        <dgm:presLayoutVars>
          <dgm:chPref val="3"/>
        </dgm:presLayoutVars>
      </dgm:prSet>
      <dgm:spPr/>
      <dgm:t>
        <a:bodyPr/>
        <a:lstStyle/>
        <a:p>
          <a:endParaRPr lang="es-ES"/>
        </a:p>
      </dgm:t>
    </dgm:pt>
    <dgm:pt modelId="{6983AF5C-5F61-4F2A-A8F4-EF2963805A6C}" type="pres">
      <dgm:prSet presAssocID="{43ACA3EF-1436-4A6C-991A-607FD19D8DFC}" presName="topArc2" presStyleLbl="parChTrans1D1" presStyleIdx="40" presStyleCnt="44"/>
      <dgm:spPr/>
    </dgm:pt>
    <dgm:pt modelId="{7C394595-2765-431E-A9A5-FA49BAD269F6}" type="pres">
      <dgm:prSet presAssocID="{43ACA3EF-1436-4A6C-991A-607FD19D8DFC}" presName="bottomArc2" presStyleLbl="parChTrans1D1" presStyleIdx="41" presStyleCnt="44"/>
      <dgm:spPr/>
    </dgm:pt>
    <dgm:pt modelId="{7A3D372F-BAE6-4C23-A044-2EDE96EAC6C9}" type="pres">
      <dgm:prSet presAssocID="{43ACA3EF-1436-4A6C-991A-607FD19D8DFC}" presName="topConnNode2" presStyleLbl="node3" presStyleIdx="0" presStyleCnt="0"/>
      <dgm:spPr/>
      <dgm:t>
        <a:bodyPr/>
        <a:lstStyle/>
        <a:p>
          <a:endParaRPr lang="es-ES"/>
        </a:p>
      </dgm:t>
    </dgm:pt>
    <dgm:pt modelId="{C3D5D9B3-F3CE-4751-89B1-23FC93279D73}" type="pres">
      <dgm:prSet presAssocID="{43ACA3EF-1436-4A6C-991A-607FD19D8DFC}" presName="hierChild4" presStyleCnt="0"/>
      <dgm:spPr/>
    </dgm:pt>
    <dgm:pt modelId="{29E6F6C5-6332-4E24-B074-F760667900D1}" type="pres">
      <dgm:prSet presAssocID="{43ACA3EF-1436-4A6C-991A-607FD19D8DFC}" presName="hierChild5" presStyleCnt="0"/>
      <dgm:spPr/>
    </dgm:pt>
    <dgm:pt modelId="{A4918C27-9BF0-4D45-BEAA-1DE2ECFFA270}" type="pres">
      <dgm:prSet presAssocID="{41B9325B-DDAA-4761-B853-DB13882687EA}" presName="Name28" presStyleLbl="parChTrans1D3" presStyleIdx="8" presStyleCnt="9"/>
      <dgm:spPr/>
      <dgm:t>
        <a:bodyPr/>
        <a:lstStyle/>
        <a:p>
          <a:endParaRPr lang="es-ES"/>
        </a:p>
      </dgm:t>
    </dgm:pt>
    <dgm:pt modelId="{63F0FF53-46F6-4521-B0F8-4A5F805AA30B}" type="pres">
      <dgm:prSet presAssocID="{A31B33F6-72AB-4CA2-9087-78FDEF50CFA3}" presName="hierRoot2" presStyleCnt="0">
        <dgm:presLayoutVars>
          <dgm:hierBranch val="init"/>
        </dgm:presLayoutVars>
      </dgm:prSet>
      <dgm:spPr/>
    </dgm:pt>
    <dgm:pt modelId="{ED127F83-7066-417D-A913-BE8ED3373DCA}" type="pres">
      <dgm:prSet presAssocID="{A31B33F6-72AB-4CA2-9087-78FDEF50CFA3}" presName="rootComposite2" presStyleCnt="0"/>
      <dgm:spPr/>
    </dgm:pt>
    <dgm:pt modelId="{8F193D68-F6AD-43C2-BF9A-017E0AC0001A}" type="pres">
      <dgm:prSet presAssocID="{A31B33F6-72AB-4CA2-9087-78FDEF50CFA3}" presName="rootText2" presStyleLbl="alignAcc1" presStyleIdx="0" presStyleCnt="0">
        <dgm:presLayoutVars>
          <dgm:chPref val="3"/>
        </dgm:presLayoutVars>
      </dgm:prSet>
      <dgm:spPr/>
      <dgm:t>
        <a:bodyPr/>
        <a:lstStyle/>
        <a:p>
          <a:endParaRPr lang="es-ES"/>
        </a:p>
      </dgm:t>
    </dgm:pt>
    <dgm:pt modelId="{039E135C-7999-42E3-8E04-169B07F80C81}" type="pres">
      <dgm:prSet presAssocID="{A31B33F6-72AB-4CA2-9087-78FDEF50CFA3}" presName="topArc2" presStyleLbl="parChTrans1D1" presStyleIdx="42" presStyleCnt="44"/>
      <dgm:spPr/>
    </dgm:pt>
    <dgm:pt modelId="{A4FC0F00-B04B-4C9B-B74D-34A465EE2D84}" type="pres">
      <dgm:prSet presAssocID="{A31B33F6-72AB-4CA2-9087-78FDEF50CFA3}" presName="bottomArc2" presStyleLbl="parChTrans1D1" presStyleIdx="43" presStyleCnt="44"/>
      <dgm:spPr/>
    </dgm:pt>
    <dgm:pt modelId="{DB3C083F-8230-4A84-8842-00A333946DF6}" type="pres">
      <dgm:prSet presAssocID="{A31B33F6-72AB-4CA2-9087-78FDEF50CFA3}" presName="topConnNode2" presStyleLbl="node3" presStyleIdx="0" presStyleCnt="0"/>
      <dgm:spPr/>
      <dgm:t>
        <a:bodyPr/>
        <a:lstStyle/>
        <a:p>
          <a:endParaRPr lang="es-ES"/>
        </a:p>
      </dgm:t>
    </dgm:pt>
    <dgm:pt modelId="{C38F4FAB-7C45-46A0-B728-A6E032371A49}" type="pres">
      <dgm:prSet presAssocID="{A31B33F6-72AB-4CA2-9087-78FDEF50CFA3}" presName="hierChild4" presStyleCnt="0"/>
      <dgm:spPr/>
    </dgm:pt>
    <dgm:pt modelId="{E7B0CE6C-4530-4D61-A3D7-52A569B41339}" type="pres">
      <dgm:prSet presAssocID="{A31B33F6-72AB-4CA2-9087-78FDEF50CFA3}" presName="hierChild5" presStyleCnt="0"/>
      <dgm:spPr/>
    </dgm:pt>
    <dgm:pt modelId="{7F8D2D2D-D230-4A04-AD05-2911F01C8398}" type="pres">
      <dgm:prSet presAssocID="{DAAFF76B-7840-41A4-91AA-277821880070}" presName="hierChild5" presStyleCnt="0"/>
      <dgm:spPr/>
    </dgm:pt>
    <dgm:pt modelId="{B48C3EB3-D90F-4DBC-AE6F-7E33054CF673}" type="pres">
      <dgm:prSet presAssocID="{3C65717D-52F5-41B9-A2D4-6FBC344433EF}" presName="hierChild3" presStyleCnt="0"/>
      <dgm:spPr/>
    </dgm:pt>
  </dgm:ptLst>
  <dgm:cxnLst>
    <dgm:cxn modelId="{9ADD0F4C-A05D-4B7E-BBDF-F625A8AA3D9D}" type="presOf" srcId="{B501BE5B-457B-4E25-8910-D863A75E85EF}" destId="{148D0A75-45FD-47BB-84D5-9777964B2B88}" srcOrd="1" destOrd="0" presId="urn:microsoft.com/office/officeart/2008/layout/HalfCircleOrganizationChart"/>
    <dgm:cxn modelId="{BA182B24-5D50-46B1-9E64-B8A8EA9A1B4F}" type="presOf" srcId="{663CD5F4-22B1-4812-9F1F-A4DEAB2AF526}" destId="{4336B0EF-742F-45E0-AAB1-52BC882DA0FB}" srcOrd="0" destOrd="0" presId="urn:microsoft.com/office/officeart/2008/layout/HalfCircleOrganizationChart"/>
    <dgm:cxn modelId="{8CBBA10C-3A74-4A67-BDE8-C01C829EC8CC}" type="presOf" srcId="{90429EE8-1596-4A30-A4AC-6D94A5221285}" destId="{A82ADD56-2486-4DB8-9836-F0F215F673E2}" srcOrd="1" destOrd="0" presId="urn:microsoft.com/office/officeart/2008/layout/HalfCircleOrganizationChart"/>
    <dgm:cxn modelId="{421E8348-6F88-430D-A47A-A476343630B5}" type="presOf" srcId="{1E098889-8B47-4D92-B3D3-7FDC22E3DDA0}" destId="{6B2DD4CE-E664-4D14-9E86-D808B44C06E5}" srcOrd="0" destOrd="0" presId="urn:microsoft.com/office/officeart/2008/layout/HalfCircleOrganizationChart"/>
    <dgm:cxn modelId="{7E913629-323F-4E83-97EB-41E1C7AFADF4}" type="presOf" srcId="{66C84020-1E15-43D9-8C98-704BE01150A8}" destId="{EDD23EC7-0700-4BDB-9BAD-7BE4E134CFED}" srcOrd="0" destOrd="0" presId="urn:microsoft.com/office/officeart/2008/layout/HalfCircleOrganizationChart"/>
    <dgm:cxn modelId="{BD0ED640-036D-4485-BD46-BA6C4F197CF2}" type="presOf" srcId="{41B9325B-DDAA-4761-B853-DB13882687EA}" destId="{A4918C27-9BF0-4D45-BEAA-1DE2ECFFA270}" srcOrd="0" destOrd="0" presId="urn:microsoft.com/office/officeart/2008/layout/HalfCircleOrganizationChart"/>
    <dgm:cxn modelId="{0B71FA19-0A00-45D7-8132-6EC25B56D8EF}" type="presOf" srcId="{2193907C-98F0-46F6-9998-DF80ED36CF3C}" destId="{E3C3E102-99F9-4602-B668-636542E93FEF}" srcOrd="1" destOrd="0" presId="urn:microsoft.com/office/officeart/2008/layout/HalfCircleOrganizationChart"/>
    <dgm:cxn modelId="{CA1EC015-4DBE-404D-98AF-794117DDE49A}" type="presOf" srcId="{6B4CA334-A266-43CC-BD40-06C17E19CB52}" destId="{5E3AEF5F-E393-4082-B1E1-0E506AA04AE5}" srcOrd="0" destOrd="0" presId="urn:microsoft.com/office/officeart/2008/layout/HalfCircleOrganizationChart"/>
    <dgm:cxn modelId="{789CDC45-5A76-4567-B9B2-A15AD21F7B3C}" type="presOf" srcId="{D04C5C46-1240-4278-B84F-B715F2171C5C}" destId="{1879AB1E-7270-4716-B12D-AAB8490BF202}" srcOrd="1" destOrd="0" presId="urn:microsoft.com/office/officeart/2008/layout/HalfCircleOrganizationChart"/>
    <dgm:cxn modelId="{BCE39029-27B7-429A-960B-FC42E55253E4}" type="presOf" srcId="{6F20A2F1-4455-4B5C-9714-1799870C478A}" destId="{F392C0EA-290A-460D-A304-D1D7406FF2F0}" srcOrd="0" destOrd="0" presId="urn:microsoft.com/office/officeart/2008/layout/HalfCircleOrganizationChart"/>
    <dgm:cxn modelId="{70474F26-C15E-4DD6-B5BA-07BED99635B3}" type="presOf" srcId="{ADB15852-5DEA-485C-B429-AB24EAE847D3}" destId="{6E4F42F5-7616-4CA7-94B2-57D6C05BC5BB}" srcOrd="0" destOrd="0" presId="urn:microsoft.com/office/officeart/2008/layout/HalfCircleOrganizationChart"/>
    <dgm:cxn modelId="{99E87E74-6443-47B8-A9CD-D849940B9E5E}" type="presOf" srcId="{80276BF9-9984-45DB-BF75-5D9FCDDF42FF}" destId="{9081E178-16BE-4CB2-B5AA-E8A4497D3028}" srcOrd="1" destOrd="0" presId="urn:microsoft.com/office/officeart/2008/layout/HalfCircleOrganizationChart"/>
    <dgm:cxn modelId="{630398D3-75A1-453F-B44E-7E96563E6D20}" type="presOf" srcId="{3C65717D-52F5-41B9-A2D4-6FBC344433EF}" destId="{5C9AFA1E-9D63-4604-8190-6F1B729FE8E9}" srcOrd="0" destOrd="0" presId="urn:microsoft.com/office/officeart/2008/layout/HalfCircleOrganizationChart"/>
    <dgm:cxn modelId="{D0ECC6B4-522A-48B5-8A30-7E15B6350E05}" type="presOf" srcId="{F7331C6E-4DA3-4E09-9E11-7D13298C43FA}" destId="{50BF4791-900A-4201-9F38-32606075F636}" srcOrd="1" destOrd="0" presId="urn:microsoft.com/office/officeart/2008/layout/HalfCircleOrganizationChart"/>
    <dgm:cxn modelId="{E232CA05-B4F8-441B-82D1-30AD4F80E2F5}" srcId="{297662AE-3C0C-48C2-9C5B-B4692CAFAFFA}" destId="{2193907C-98F0-46F6-9998-DF80ED36CF3C}" srcOrd="1" destOrd="0" parTransId="{DCA7A4A2-FE8A-4A4C-BD05-74B2ED409FC5}" sibTransId="{9CC2DF37-AAEA-48A2-AE43-9844369DCFF3}"/>
    <dgm:cxn modelId="{D7958687-C209-4FDA-BCF6-FB00B3363F92}" type="presOf" srcId="{177ECB98-F002-4708-A5E8-B5358911A69E}" destId="{CAD94280-4050-43E6-962E-55135A1860F2}" srcOrd="0" destOrd="0" presId="urn:microsoft.com/office/officeart/2008/layout/HalfCircleOrganizationChart"/>
    <dgm:cxn modelId="{3126B601-D3A8-44C5-B265-B6BDBD404FE0}" type="presOf" srcId="{663CD5F4-22B1-4812-9F1F-A4DEAB2AF526}" destId="{CAF07342-E050-4C60-910F-060787165924}" srcOrd="1" destOrd="0" presId="urn:microsoft.com/office/officeart/2008/layout/HalfCircleOrganizationChart"/>
    <dgm:cxn modelId="{2EFDD73E-32C6-47DC-B3B0-B8D08536961A}" type="presOf" srcId="{DD4037F4-E792-4D01-9D0A-2080D24C6742}" destId="{A0D5136A-0BF1-4AEE-973C-425676CD9E14}" srcOrd="0" destOrd="0" presId="urn:microsoft.com/office/officeart/2008/layout/HalfCircleOrganizationChart"/>
    <dgm:cxn modelId="{9DBD07F4-3B6B-498F-A6FB-B7A24E2599DA}" type="presOf" srcId="{3C65717D-52F5-41B9-A2D4-6FBC344433EF}" destId="{2F886CF8-591E-4122-B5DD-7C9AE83D737F}" srcOrd="1" destOrd="0" presId="urn:microsoft.com/office/officeart/2008/layout/HalfCircleOrganizationChart"/>
    <dgm:cxn modelId="{26E8DD1E-CDC4-4CDE-BCE7-FDF3E0DF74C3}" srcId="{DAAFF76B-7840-41A4-91AA-277821880070}" destId="{43ACA3EF-1436-4A6C-991A-607FD19D8DFC}" srcOrd="1" destOrd="0" parTransId="{CCBA3BD1-B623-47A5-A810-604FF7C26FB4}" sibTransId="{82B6F2DF-A00A-4AB4-A527-44422DD18433}"/>
    <dgm:cxn modelId="{D3775100-17CC-43B1-AFCC-D9BEC7BD2E08}" type="presOf" srcId="{9D4586BA-C1F3-4D17-82FD-6C78067E3FC9}" destId="{D7EAD625-3DA4-41CF-9D57-C4B0C38E18D2}" srcOrd="1" destOrd="0" presId="urn:microsoft.com/office/officeart/2008/layout/HalfCircleOrganizationChart"/>
    <dgm:cxn modelId="{EC20017C-E367-4976-A4A6-906227EBF54B}" type="presOf" srcId="{EDC39EE6-3D3A-496C-BD77-B7F897679E78}" destId="{15883227-1B5E-44D9-8D00-42A1627644FF}" srcOrd="1" destOrd="0" presId="urn:microsoft.com/office/officeart/2008/layout/HalfCircleOrganizationChart"/>
    <dgm:cxn modelId="{7FE06707-985F-4FFA-A777-2E77611C59BC}" type="presOf" srcId="{A4DBBA7C-DFB9-492C-8665-7C492C30C81F}" destId="{07FDEDB1-6579-4732-9B56-CE7374B5773E}" srcOrd="1" destOrd="0" presId="urn:microsoft.com/office/officeart/2008/layout/HalfCircleOrganizationChart"/>
    <dgm:cxn modelId="{5A59D399-98DC-4706-83C9-0553D21DE6DE}" srcId="{FB914D68-74B1-4081-8A7C-8D6BF3E7E37B}" destId="{80276BF9-9984-45DB-BF75-5D9FCDDF42FF}" srcOrd="0" destOrd="0" parTransId="{177ECB98-F002-4708-A5E8-B5358911A69E}" sibTransId="{2BCA9879-1466-481C-8390-81395C5F037B}"/>
    <dgm:cxn modelId="{3AA241BB-DBA9-4104-A78E-A99727EFDCCF}" type="presOf" srcId="{EDC39EE6-3D3A-496C-BD77-B7F897679E78}" destId="{E1073AA2-9CF6-41A8-A4C4-D6FABC5C3A86}" srcOrd="0" destOrd="0" presId="urn:microsoft.com/office/officeart/2008/layout/HalfCircleOrganizationChart"/>
    <dgm:cxn modelId="{974A029A-B473-4BB9-AE8F-0ECB49120A4F}" type="presOf" srcId="{44CF32BD-3972-463E-8AF4-DBBF9D070932}" destId="{EF4EB5D0-2B69-424F-B349-8F4E860D20F0}" srcOrd="0" destOrd="0" presId="urn:microsoft.com/office/officeart/2008/layout/HalfCircleOrganizationChart"/>
    <dgm:cxn modelId="{535A0FC7-445E-4B4D-940E-A49430C97F64}" srcId="{663CD5F4-22B1-4812-9F1F-A4DEAB2AF526}" destId="{297662AE-3C0C-48C2-9C5B-B4692CAFAFFA}" srcOrd="2" destOrd="0" parTransId="{1E098889-8B47-4D92-B3D3-7FDC22E3DDA0}" sibTransId="{ACD5532B-31F6-4338-9A18-85550D6CC45A}"/>
    <dgm:cxn modelId="{15978FDA-EDC1-4D5B-9365-AC7FC2690AC7}" srcId="{663CD5F4-22B1-4812-9F1F-A4DEAB2AF526}" destId="{0B1A77B7-901E-4690-ADD7-255F0985E21D}" srcOrd="1" destOrd="0" parTransId="{31DFDC25-A096-4D53-8D74-2A5D32FC90CC}" sibTransId="{3FF9014B-BC62-4FF2-81AA-1B34D5EA5515}"/>
    <dgm:cxn modelId="{AE2ED1AE-F362-4346-9255-020AA4F0BBDD}" type="presOf" srcId="{297662AE-3C0C-48C2-9C5B-B4692CAFAFFA}" destId="{771B52D7-6356-4464-800B-27DA28049185}" srcOrd="0" destOrd="0" presId="urn:microsoft.com/office/officeart/2008/layout/HalfCircleOrganizationChart"/>
    <dgm:cxn modelId="{D7CFBAAF-D77A-4E3C-BAF9-AD87289B9680}" type="presOf" srcId="{1E1F9B3F-48AE-4BDD-8DFE-CDAFD2763A39}" destId="{98AA2ABE-1F1B-458A-8FBB-D9F2EE14EE9D}" srcOrd="0" destOrd="0" presId="urn:microsoft.com/office/officeart/2008/layout/HalfCircleOrganizationChart"/>
    <dgm:cxn modelId="{F163EF85-A557-4FB0-98A5-2F4869A2643A}" type="presOf" srcId="{DCA7A4A2-FE8A-4A4C-BD05-74B2ED409FC5}" destId="{EEE29A25-5B2E-4DF1-A3BC-261595B762DE}" srcOrd="0" destOrd="0" presId="urn:microsoft.com/office/officeart/2008/layout/HalfCircleOrganizationChart"/>
    <dgm:cxn modelId="{5DC6FD91-CB9F-439C-8CCB-AD0484B70D73}" type="presOf" srcId="{501BB84A-FDCA-4B6F-9B31-8ED9C31738B7}" destId="{95180546-6A0C-4165-83A5-D0C177EFF493}" srcOrd="0" destOrd="0" presId="urn:microsoft.com/office/officeart/2008/layout/HalfCircleOrganizationChart"/>
    <dgm:cxn modelId="{A76C5536-9ABF-4AB5-A40A-DEF2BBAC9721}" type="presOf" srcId="{85C5C199-88FA-4EDF-A594-6C69210DFDCA}" destId="{DA806E7D-7F02-459B-8210-267E2C76BFF0}" srcOrd="0" destOrd="0" presId="urn:microsoft.com/office/officeart/2008/layout/HalfCircleOrganizationChart"/>
    <dgm:cxn modelId="{CC2E8F34-6FD5-44F8-9274-7767FEA6A72C}" srcId="{297662AE-3C0C-48C2-9C5B-B4692CAFAFFA}" destId="{DD4037F4-E792-4D01-9D0A-2080D24C6742}" srcOrd="2" destOrd="0" parTransId="{6B4CA334-A266-43CC-BD40-06C17E19CB52}" sibTransId="{A8F4DAC9-0924-4579-9A40-9509A251D8EE}"/>
    <dgm:cxn modelId="{9C0606CE-0275-4085-8F0B-748EC69049DE}" srcId="{DAAFF76B-7840-41A4-91AA-277821880070}" destId="{D04C5C46-1240-4278-B84F-B715F2171C5C}" srcOrd="0" destOrd="0" parTransId="{3E4CAA79-0A8F-42B1-B802-A6D440A84235}" sibTransId="{5B85D86A-9EAE-42F7-9C82-51E4D39379EA}"/>
    <dgm:cxn modelId="{B41555C6-657B-4405-B831-D5C587FD4394}" type="presOf" srcId="{3E4CAA79-0A8F-42B1-B802-A6D440A84235}" destId="{F43C9883-46D6-44EA-8C40-1027E71510A3}" srcOrd="0" destOrd="0" presId="urn:microsoft.com/office/officeart/2008/layout/HalfCircleOrganizationChart"/>
    <dgm:cxn modelId="{D71D5C3B-4113-4423-812E-41F0E511C26A}" type="presOf" srcId="{DAAFF76B-7840-41A4-91AA-277821880070}" destId="{20A8E266-AD6F-438E-B962-07A361D9B518}" srcOrd="0" destOrd="0" presId="urn:microsoft.com/office/officeart/2008/layout/HalfCircleOrganizationChart"/>
    <dgm:cxn modelId="{987495F4-EF26-4AFE-885D-3728BAB9B6F3}" type="presOf" srcId="{DD4037F4-E792-4D01-9D0A-2080D24C6742}" destId="{C0AEA5B4-1B07-4A6A-9815-1198F7456B0A}" srcOrd="1" destOrd="0" presId="urn:microsoft.com/office/officeart/2008/layout/HalfCircleOrganizationChart"/>
    <dgm:cxn modelId="{59F1A642-8D95-428F-82C6-89BEC4C4D126}" type="presOf" srcId="{A31B33F6-72AB-4CA2-9087-78FDEF50CFA3}" destId="{DB3C083F-8230-4A84-8842-00A333946DF6}" srcOrd="1" destOrd="0" presId="urn:microsoft.com/office/officeart/2008/layout/HalfCircleOrganizationChart"/>
    <dgm:cxn modelId="{AAC2E139-BF75-44CC-8081-4892D6E2BD72}" srcId="{3C65717D-52F5-41B9-A2D4-6FBC344433EF}" destId="{DAAFF76B-7840-41A4-91AA-277821880070}" srcOrd="2" destOrd="0" parTransId="{B55B3FCD-4846-4B4A-B6F9-22C8AE0CD48A}" sibTransId="{4E74C077-87D9-4CA4-A398-909B9DB7972F}"/>
    <dgm:cxn modelId="{16B77BF9-CFB8-4BEB-B14A-492870150C8A}" srcId="{D04C5C46-1240-4278-B84F-B715F2171C5C}" destId="{A4DBBA7C-DFB9-492C-8665-7C492C30C81F}" srcOrd="1" destOrd="0" parTransId="{85C5C199-88FA-4EDF-A594-6C69210DFDCA}" sibTransId="{D6188A0B-F248-4CCF-9752-060405141969}"/>
    <dgm:cxn modelId="{D9AA8893-C938-4FAC-8C08-C0FD8001AF26}" srcId="{663CD5F4-22B1-4812-9F1F-A4DEAB2AF526}" destId="{7DA60DE0-5AC7-4F5D-B037-B336F74C2FA5}" srcOrd="0" destOrd="0" parTransId="{92AC193F-36DD-457B-9E7B-DE8ECDD6F89C}" sibTransId="{D59D0C39-66F5-48C8-8A90-CAEDBBF1DD5B}"/>
    <dgm:cxn modelId="{2FFCC010-DD8A-4C83-8BD0-22C47CE84AAA}" type="presOf" srcId="{0B1A77B7-901E-4690-ADD7-255F0985E21D}" destId="{36C48EB9-4C16-4CA2-8B1D-7B7877CA9553}" srcOrd="0" destOrd="0" presId="urn:microsoft.com/office/officeart/2008/layout/HalfCircleOrganizationChart"/>
    <dgm:cxn modelId="{6CB32651-7F6F-4CF5-91AC-0BF6F653250B}" type="presOf" srcId="{E0274B0C-EA93-4ECA-A3A9-D18285049B62}" destId="{4B7ED9E7-A8F6-4B33-852B-2563F51917BF}" srcOrd="0" destOrd="0" presId="urn:microsoft.com/office/officeart/2008/layout/HalfCircleOrganizationChart"/>
    <dgm:cxn modelId="{4CC91DCB-D3D5-4A1D-BC76-0424F18A9F40}" type="presOf" srcId="{31DFDC25-A096-4D53-8D74-2A5D32FC90CC}" destId="{2FD79CBB-67A7-4B71-83EA-BDA72828AF29}" srcOrd="0" destOrd="0" presId="urn:microsoft.com/office/officeart/2008/layout/HalfCircleOrganizationChart"/>
    <dgm:cxn modelId="{7AD8666D-2904-44BC-B133-53FAD6140C8A}" type="presOf" srcId="{7DA60DE0-5AC7-4F5D-B037-B336F74C2FA5}" destId="{4FB91560-29D4-43C7-BA59-39352FCD7500}" srcOrd="0" destOrd="0" presId="urn:microsoft.com/office/officeart/2008/layout/HalfCircleOrganizationChart"/>
    <dgm:cxn modelId="{0174D4E2-0F18-4F7C-9E64-15119122E89A}" type="presOf" srcId="{A4DBBA7C-DFB9-492C-8665-7C492C30C81F}" destId="{3215FCD3-614C-4754-A464-7E3A5B88DD7E}" srcOrd="0" destOrd="0" presId="urn:microsoft.com/office/officeart/2008/layout/HalfCircleOrganizationChart"/>
    <dgm:cxn modelId="{FFAB895F-234B-4267-B2AB-B4B680AC57CE}" type="presOf" srcId="{43ACA3EF-1436-4A6C-991A-607FD19D8DFC}" destId="{822552A5-BCAA-4A4B-9EB0-6E2883933D93}" srcOrd="0" destOrd="0" presId="urn:microsoft.com/office/officeart/2008/layout/HalfCircleOrganizationChart"/>
    <dgm:cxn modelId="{268D481D-E8F5-4B1E-8C8C-73ED51039317}" srcId="{FB914D68-74B1-4081-8A7C-8D6BF3E7E37B}" destId="{EDC39EE6-3D3A-496C-BD77-B7F897679E78}" srcOrd="2" destOrd="0" parTransId="{382A710D-F4E9-43AF-81C9-104413E6BB8B}" sibTransId="{54A58E26-7427-4A74-93F4-ECCC897F6125}"/>
    <dgm:cxn modelId="{565D3037-06FC-4C68-9876-B3D4EEAA7337}" type="presOf" srcId="{297662AE-3C0C-48C2-9C5B-B4692CAFAFFA}" destId="{400804DA-2977-4399-B1D7-C4ECC0201384}" srcOrd="1" destOrd="0" presId="urn:microsoft.com/office/officeart/2008/layout/HalfCircleOrganizationChart"/>
    <dgm:cxn modelId="{334E5AC5-007D-4648-9A5E-72B0D21D482E}" type="presOf" srcId="{D04C5C46-1240-4278-B84F-B715F2171C5C}" destId="{C5065F85-DBA8-48C1-A2C1-3A79AA2988E0}" srcOrd="0" destOrd="0" presId="urn:microsoft.com/office/officeart/2008/layout/HalfCircleOrganizationChart"/>
    <dgm:cxn modelId="{D1721BE4-A1D0-4049-814B-DBE0E1940A8E}" type="presOf" srcId="{92AC193F-36DD-457B-9E7B-DE8ECDD6F89C}" destId="{4A67A465-DA7C-48C1-B14D-35B9DA4AC6FD}" srcOrd="0" destOrd="0" presId="urn:microsoft.com/office/officeart/2008/layout/HalfCircleOrganizationChart"/>
    <dgm:cxn modelId="{A215987E-06C3-468A-8106-EE8E34048FB6}" type="presOf" srcId="{0B1A77B7-901E-4690-ADD7-255F0985E21D}" destId="{7A2595EC-3B34-4942-8671-B1BFDEAE2A7D}" srcOrd="1" destOrd="0" presId="urn:microsoft.com/office/officeart/2008/layout/HalfCircleOrganizationChart"/>
    <dgm:cxn modelId="{9F857D53-F81B-4FB2-B2D4-1871D7C4918E}" type="presOf" srcId="{43ACA3EF-1436-4A6C-991A-607FD19D8DFC}" destId="{7A3D372F-BAE6-4C23-A044-2EDE96EAC6C9}" srcOrd="1" destOrd="0" presId="urn:microsoft.com/office/officeart/2008/layout/HalfCircleOrganizationChart"/>
    <dgm:cxn modelId="{8506BEFF-0911-410C-A37D-9F43C5F8C816}" type="presOf" srcId="{44CF32BD-3972-463E-8AF4-DBBF9D070932}" destId="{1A41BD7A-D686-4FB6-9FAD-50342EE57A93}" srcOrd="1" destOrd="0" presId="urn:microsoft.com/office/officeart/2008/layout/HalfCircleOrganizationChart"/>
    <dgm:cxn modelId="{9B340E1E-301F-4D4F-A463-7F979661ECD0}" type="presOf" srcId="{02DCF49E-CE78-434A-B759-4260F870B926}" destId="{F2AEA1B5-6C83-4930-A829-16B027E949E6}" srcOrd="0" destOrd="0" presId="urn:microsoft.com/office/officeart/2008/layout/HalfCircleOrganizationChart"/>
    <dgm:cxn modelId="{C6B7FCEB-1D8E-4341-B157-50A4209C9254}" srcId="{3C65717D-52F5-41B9-A2D4-6FBC344433EF}" destId="{FB914D68-74B1-4081-8A7C-8D6BF3E7E37B}" srcOrd="1" destOrd="0" parTransId="{1E1F9B3F-48AE-4BDD-8DFE-CDAFD2763A39}" sibTransId="{43FC58F0-A8C6-4087-A523-058969C703F2}"/>
    <dgm:cxn modelId="{8DF53AC2-CD81-4A82-A59A-673660F398C8}" type="presOf" srcId="{FB914D68-74B1-4081-8A7C-8D6BF3E7E37B}" destId="{A6A08C3D-35DA-4878-9360-7D7C4D265544}" srcOrd="0" destOrd="0" presId="urn:microsoft.com/office/officeart/2008/layout/HalfCircleOrganizationChart"/>
    <dgm:cxn modelId="{D95B8CFD-07C8-4E4D-B2CD-F7F620E78246}" type="presOf" srcId="{2193907C-98F0-46F6-9998-DF80ED36CF3C}" destId="{A3A981AF-F65B-4D67-BD9B-9965B2C4F9EB}" srcOrd="0" destOrd="0" presId="urn:microsoft.com/office/officeart/2008/layout/HalfCircleOrganizationChart"/>
    <dgm:cxn modelId="{96933FEC-7FCC-4E6B-BBF2-30BEEFD1DACE}" type="presOf" srcId="{90429EE8-1596-4A30-A4AC-6D94A5221285}" destId="{BD42FD11-69C0-411E-A747-50DD376D88CF}" srcOrd="0" destOrd="0" presId="urn:microsoft.com/office/officeart/2008/layout/HalfCircleOrganizationChart"/>
    <dgm:cxn modelId="{B6D007CB-E72D-4D69-92FC-5A807AB10AE8}" type="presOf" srcId="{4326C5A1-B73D-4801-953B-D39512FB2954}" destId="{947B0683-0730-4EEB-9D34-E7C3428D5362}" srcOrd="0" destOrd="0" presId="urn:microsoft.com/office/officeart/2008/layout/HalfCircleOrganizationChart"/>
    <dgm:cxn modelId="{FF4A3963-B586-4215-A3E5-4551DBB61E44}" srcId="{297662AE-3C0C-48C2-9C5B-B4692CAFAFFA}" destId="{B501BE5B-457B-4E25-8910-D863A75E85EF}" srcOrd="0" destOrd="0" parTransId="{66C84020-1E15-43D9-8C98-704BE01150A8}" sibTransId="{BC745099-D782-45BD-96CF-097D8F0067FB}"/>
    <dgm:cxn modelId="{9AD74F6E-EA6C-4227-B634-892C4FE056F7}" type="presOf" srcId="{B55B3FCD-4846-4B4A-B6F9-22C8AE0CD48A}" destId="{93D974E1-E5E5-4CCB-BF73-9784B4938DAC}" srcOrd="0" destOrd="0" presId="urn:microsoft.com/office/officeart/2008/layout/HalfCircleOrganizationChart"/>
    <dgm:cxn modelId="{D8D1E3F2-B43F-49D8-B6D6-40AFAAF1F4D7}" type="presOf" srcId="{2C5F2DA8-BE89-476A-AB79-08D0B3FEB6F7}" destId="{1482FC54-BA89-4F35-808B-B03A88CEE44D}" srcOrd="0" destOrd="0" presId="urn:microsoft.com/office/officeart/2008/layout/HalfCircleOrganizationChart"/>
    <dgm:cxn modelId="{6C532133-2BDD-45BA-8723-2964E2703B8E}" type="presOf" srcId="{F7331C6E-4DA3-4E09-9E11-7D13298C43FA}" destId="{47653FBC-ED35-4312-B87A-2B39909283C7}" srcOrd="0" destOrd="0" presId="urn:microsoft.com/office/officeart/2008/layout/HalfCircleOrganizationChart"/>
    <dgm:cxn modelId="{6E57E58E-3D9F-46E6-8762-768A527C535B}" srcId="{DAAFF76B-7840-41A4-91AA-277821880070}" destId="{A31B33F6-72AB-4CA2-9087-78FDEF50CFA3}" srcOrd="2" destOrd="0" parTransId="{41B9325B-DDAA-4761-B853-DB13882687EA}" sibTransId="{5FE5F65B-C46C-4724-A961-E8C85ECD083F}"/>
    <dgm:cxn modelId="{EE9D3FE8-5B29-491A-A9D6-62D0EBFE2065}" type="presOf" srcId="{9D4586BA-C1F3-4D17-82FD-6C78067E3FC9}" destId="{2B5058CD-737C-4E5A-8EE8-8F2A581D281F}" srcOrd="0" destOrd="0" presId="urn:microsoft.com/office/officeart/2008/layout/HalfCircleOrganizationChart"/>
    <dgm:cxn modelId="{0BB14063-9AD5-4C0A-876D-EA6370147FF5}" type="presOf" srcId="{28BC647A-0C58-4545-8437-B50924505374}" destId="{63AF5275-F3E0-4512-82AA-4A554E09DF0B}" srcOrd="0" destOrd="0" presId="urn:microsoft.com/office/officeart/2008/layout/HalfCircleOrganizationChart"/>
    <dgm:cxn modelId="{83D80288-F5E8-4F54-8F5E-EE8F8D4D4DCF}" type="presOf" srcId="{DAAFF76B-7840-41A4-91AA-277821880070}" destId="{43DEABAE-EA66-47CB-B6D7-333CC5A8BF71}" srcOrd="1" destOrd="0" presId="urn:microsoft.com/office/officeart/2008/layout/HalfCircleOrganizationChart"/>
    <dgm:cxn modelId="{C43D836C-06AE-4175-BB67-7F537AFD22FB}" srcId="{02DCF49E-CE78-434A-B759-4260F870B926}" destId="{3C65717D-52F5-41B9-A2D4-6FBC344433EF}" srcOrd="0" destOrd="0" parTransId="{AAB6DE5C-03EC-498F-840E-B6DD73C62A3C}" sibTransId="{2DE5B0A5-B23B-4010-A95A-A2703010EA42}"/>
    <dgm:cxn modelId="{28433C0C-C789-42BE-B757-34456C2A1645}" srcId="{7DA60DE0-5AC7-4F5D-B037-B336F74C2FA5}" destId="{44CF32BD-3972-463E-8AF4-DBBF9D070932}" srcOrd="1" destOrd="0" parTransId="{6F20A2F1-4455-4B5C-9714-1799870C478A}" sibTransId="{0D815476-1519-44A9-9E39-58010F9846C9}"/>
    <dgm:cxn modelId="{B5693389-4874-4BCD-993A-055CAC93AD19}" type="presOf" srcId="{80276BF9-9984-45DB-BF75-5D9FCDDF42FF}" destId="{82934BDD-D75E-44DB-A69D-5811B28CCD5B}" srcOrd="0" destOrd="0" presId="urn:microsoft.com/office/officeart/2008/layout/HalfCircleOrganizationChart"/>
    <dgm:cxn modelId="{0904E645-6AAE-41CE-84F5-F87035EFA6AE}" type="presOf" srcId="{FB914D68-74B1-4081-8A7C-8D6BF3E7E37B}" destId="{C7821F71-8AD2-486D-9DE6-0D6D5E823A76}" srcOrd="1" destOrd="0" presId="urn:microsoft.com/office/officeart/2008/layout/HalfCircleOrganizationChart"/>
    <dgm:cxn modelId="{D0B8952B-36BB-47C2-8F05-02BA07F08C41}" srcId="{0B1A77B7-901E-4690-ADD7-255F0985E21D}" destId="{F7331C6E-4DA3-4E09-9E11-7D13298C43FA}" srcOrd="0" destOrd="0" parTransId="{ADB15852-5DEA-485C-B429-AB24EAE847D3}" sibTransId="{E93988F4-F548-43DB-812A-CFDAB0BA97C2}"/>
    <dgm:cxn modelId="{7C95C479-58E0-4B3D-AC11-26A5B8B1D5D7}" type="presOf" srcId="{2C5F2DA8-BE89-476A-AB79-08D0B3FEB6F7}" destId="{C77C42EA-0D29-4AB8-AF00-1F90450B247E}" srcOrd="1" destOrd="0" presId="urn:microsoft.com/office/officeart/2008/layout/HalfCircleOrganizationChart"/>
    <dgm:cxn modelId="{F13B6793-F497-462F-92D6-3087535FC2A4}" srcId="{FB914D68-74B1-4081-8A7C-8D6BF3E7E37B}" destId="{0240FF5E-C872-4C43-AA97-4EF162797ADB}" srcOrd="1" destOrd="0" parTransId="{501BB84A-FDCA-4B6F-9B31-8ED9C31738B7}" sibTransId="{DFC04C1A-D074-44D8-8106-3E1061A709E9}"/>
    <dgm:cxn modelId="{108D3BBB-787D-474C-AE7D-49BCC01F62B3}" type="presOf" srcId="{A31B33F6-72AB-4CA2-9087-78FDEF50CFA3}" destId="{8F193D68-F6AD-43C2-BF9A-017E0AC0001A}" srcOrd="0" destOrd="0" presId="urn:microsoft.com/office/officeart/2008/layout/HalfCircleOrganizationChart"/>
    <dgm:cxn modelId="{3DABED11-A723-4422-AFDF-A9BD86B3D3D0}" type="presOf" srcId="{382A710D-F4E9-43AF-81C9-104413E6BB8B}" destId="{F3B71A03-40E1-420D-A508-9EC3F104A3EF}" srcOrd="0" destOrd="0" presId="urn:microsoft.com/office/officeart/2008/layout/HalfCircleOrganizationChart"/>
    <dgm:cxn modelId="{96059706-5E50-46FB-82EA-0AC488D7B5A8}" type="presOf" srcId="{7DA60DE0-5AC7-4F5D-B037-B336F74C2FA5}" destId="{1974C8BE-2CD0-4244-9B77-AC6C4CEBC23B}" srcOrd="1" destOrd="0" presId="urn:microsoft.com/office/officeart/2008/layout/HalfCircleOrganizationChart"/>
    <dgm:cxn modelId="{953F0665-F54F-4709-8A95-3AC3C8555654}" type="presOf" srcId="{CCBA3BD1-B623-47A5-A810-604FF7C26FB4}" destId="{ED4E984D-4F37-49E9-809E-327C9B049BF5}" srcOrd="0" destOrd="0" presId="urn:microsoft.com/office/officeart/2008/layout/HalfCircleOrganizationChart"/>
    <dgm:cxn modelId="{98468990-CFCE-4EEE-A4B6-D0B167CA9251}" type="presOf" srcId="{0240FF5E-C872-4C43-AA97-4EF162797ADB}" destId="{1452BEAC-C78F-407D-9555-25EDE8027AE7}" srcOrd="1" destOrd="0" presId="urn:microsoft.com/office/officeart/2008/layout/HalfCircleOrganizationChart"/>
    <dgm:cxn modelId="{98C96538-3156-42A7-91DD-FF6BB4B99F44}" srcId="{7DA60DE0-5AC7-4F5D-B037-B336F74C2FA5}" destId="{90429EE8-1596-4A30-A4AC-6D94A5221285}" srcOrd="0" destOrd="0" parTransId="{E0274B0C-EA93-4ECA-A3A9-D18285049B62}" sibTransId="{3DC2245B-581D-462E-800B-B40C068B510B}"/>
    <dgm:cxn modelId="{756BB55A-BC68-49EE-A35B-8E6D7E8E948E}" srcId="{0B1A77B7-901E-4690-ADD7-255F0985E21D}" destId="{9D4586BA-C1F3-4D17-82FD-6C78067E3FC9}" srcOrd="1" destOrd="0" parTransId="{4F2696C8-0A70-4BED-9658-F6D3EC2BF456}" sibTransId="{D737775A-04BD-4DE1-9B26-B8C1F701620C}"/>
    <dgm:cxn modelId="{ABE2CDD3-068F-4ED1-A868-58D38231152E}" srcId="{D04C5C46-1240-4278-B84F-B715F2171C5C}" destId="{2C5F2DA8-BE89-476A-AB79-08D0B3FEB6F7}" srcOrd="0" destOrd="0" parTransId="{28BC647A-0C58-4545-8437-B50924505374}" sibTransId="{ED390428-561B-4AD7-AE7C-43BBB9042800}"/>
    <dgm:cxn modelId="{6954AC89-B25E-4B1A-B7FF-CBCD526F6D6B}" srcId="{3C65717D-52F5-41B9-A2D4-6FBC344433EF}" destId="{663CD5F4-22B1-4812-9F1F-A4DEAB2AF526}" srcOrd="0" destOrd="0" parTransId="{4326C5A1-B73D-4801-953B-D39512FB2954}" sibTransId="{854B489E-C872-4816-A95F-0B534DC912AE}"/>
    <dgm:cxn modelId="{2335ABAB-7E2D-4A71-9A9D-6CA189C956B5}" type="presOf" srcId="{0240FF5E-C872-4C43-AA97-4EF162797ADB}" destId="{EED02991-4D26-466F-BE62-D8AED2C92E05}" srcOrd="0" destOrd="0" presId="urn:microsoft.com/office/officeart/2008/layout/HalfCircleOrganizationChart"/>
    <dgm:cxn modelId="{85D2915B-5590-4FC8-8149-CFFCE536A52D}" type="presOf" srcId="{4F2696C8-0A70-4BED-9658-F6D3EC2BF456}" destId="{CDEC4E78-1E8D-4B44-B3C8-8DF37CDBFD0D}" srcOrd="0" destOrd="0" presId="urn:microsoft.com/office/officeart/2008/layout/HalfCircleOrganizationChart"/>
    <dgm:cxn modelId="{56474F7F-BF5A-4301-8E80-1C70E88ED1D5}" type="presOf" srcId="{B501BE5B-457B-4E25-8910-D863A75E85EF}" destId="{2EF84F03-5FB8-4C5D-A69B-ECC04A14348F}" srcOrd="0" destOrd="0" presId="urn:microsoft.com/office/officeart/2008/layout/HalfCircleOrganizationChart"/>
    <dgm:cxn modelId="{8668CB3C-7C64-48AF-9F0B-5B6EE24D1BF4}" type="presParOf" srcId="{F2AEA1B5-6C83-4930-A829-16B027E949E6}" destId="{13818349-73AB-4375-B586-6D54E1A6D7D4}" srcOrd="0" destOrd="0" presId="urn:microsoft.com/office/officeart/2008/layout/HalfCircleOrganizationChart"/>
    <dgm:cxn modelId="{AF194D03-5176-4635-8527-B412A297CC9D}" type="presParOf" srcId="{13818349-73AB-4375-B586-6D54E1A6D7D4}" destId="{F5332004-5723-44F6-8E8D-58322CC8C1F3}" srcOrd="0" destOrd="0" presId="urn:microsoft.com/office/officeart/2008/layout/HalfCircleOrganizationChart"/>
    <dgm:cxn modelId="{F34DA43F-5CFB-4E86-BD19-D85D24C700A1}" type="presParOf" srcId="{F5332004-5723-44F6-8E8D-58322CC8C1F3}" destId="{5C9AFA1E-9D63-4604-8190-6F1B729FE8E9}" srcOrd="0" destOrd="0" presId="urn:microsoft.com/office/officeart/2008/layout/HalfCircleOrganizationChart"/>
    <dgm:cxn modelId="{26CBFACF-8642-4436-ABAC-0DBA3BBBDA8B}" type="presParOf" srcId="{F5332004-5723-44F6-8E8D-58322CC8C1F3}" destId="{A5211A80-8183-4DEC-BD79-49D1184A0D92}" srcOrd="1" destOrd="0" presId="urn:microsoft.com/office/officeart/2008/layout/HalfCircleOrganizationChart"/>
    <dgm:cxn modelId="{B40FCEAC-E3AF-4E95-82BE-F7CFF3B0EC62}" type="presParOf" srcId="{F5332004-5723-44F6-8E8D-58322CC8C1F3}" destId="{4C96ED30-6F0C-4817-BFED-EE76F8DAD6EF}" srcOrd="2" destOrd="0" presId="urn:microsoft.com/office/officeart/2008/layout/HalfCircleOrganizationChart"/>
    <dgm:cxn modelId="{37F8DA4B-5E94-4775-AB40-3FECEB03DC4C}" type="presParOf" srcId="{F5332004-5723-44F6-8E8D-58322CC8C1F3}" destId="{2F886CF8-591E-4122-B5DD-7C9AE83D737F}" srcOrd="3" destOrd="0" presId="urn:microsoft.com/office/officeart/2008/layout/HalfCircleOrganizationChart"/>
    <dgm:cxn modelId="{0068E62F-1105-4FBF-A1E6-2E93F02B65A7}" type="presParOf" srcId="{13818349-73AB-4375-B586-6D54E1A6D7D4}" destId="{88F4DE75-9077-4718-95C5-A8D14E12D356}" srcOrd="1" destOrd="0" presId="urn:microsoft.com/office/officeart/2008/layout/HalfCircleOrganizationChart"/>
    <dgm:cxn modelId="{C01C65FF-C3FC-486D-9DA2-7860B9A916E1}" type="presParOf" srcId="{88F4DE75-9077-4718-95C5-A8D14E12D356}" destId="{947B0683-0730-4EEB-9D34-E7C3428D5362}" srcOrd="0" destOrd="0" presId="urn:microsoft.com/office/officeart/2008/layout/HalfCircleOrganizationChart"/>
    <dgm:cxn modelId="{6C725985-0612-484D-B1AF-D3748E427D41}" type="presParOf" srcId="{88F4DE75-9077-4718-95C5-A8D14E12D356}" destId="{4BB55EF6-88CD-40C2-B5EE-2B02F32AC5A8}" srcOrd="1" destOrd="0" presId="urn:microsoft.com/office/officeart/2008/layout/HalfCircleOrganizationChart"/>
    <dgm:cxn modelId="{95A22409-6D60-4043-B63E-9618F6C009BA}" type="presParOf" srcId="{4BB55EF6-88CD-40C2-B5EE-2B02F32AC5A8}" destId="{4DD1EFDD-96B6-4D4C-B8C9-D574977CA430}" srcOrd="0" destOrd="0" presId="urn:microsoft.com/office/officeart/2008/layout/HalfCircleOrganizationChart"/>
    <dgm:cxn modelId="{45385903-E7CB-4A18-A8F0-9225E3514DE9}" type="presParOf" srcId="{4DD1EFDD-96B6-4D4C-B8C9-D574977CA430}" destId="{4336B0EF-742F-45E0-AAB1-52BC882DA0FB}" srcOrd="0" destOrd="0" presId="urn:microsoft.com/office/officeart/2008/layout/HalfCircleOrganizationChart"/>
    <dgm:cxn modelId="{B3CF51B9-50ED-4C9F-913F-6104044D519E}" type="presParOf" srcId="{4DD1EFDD-96B6-4D4C-B8C9-D574977CA430}" destId="{0B3EAD05-8CC3-4E6F-97AF-EA2AA82DF6DE}" srcOrd="1" destOrd="0" presId="urn:microsoft.com/office/officeart/2008/layout/HalfCircleOrganizationChart"/>
    <dgm:cxn modelId="{1E495830-ED4E-4B20-B549-BE5BB596F46B}" type="presParOf" srcId="{4DD1EFDD-96B6-4D4C-B8C9-D574977CA430}" destId="{B5AA9DA5-BF07-4FE3-A54E-F7D820579542}" srcOrd="2" destOrd="0" presId="urn:microsoft.com/office/officeart/2008/layout/HalfCircleOrganizationChart"/>
    <dgm:cxn modelId="{2B985CA6-08F3-454A-8E07-DCEE551E3386}" type="presParOf" srcId="{4DD1EFDD-96B6-4D4C-B8C9-D574977CA430}" destId="{CAF07342-E050-4C60-910F-060787165924}" srcOrd="3" destOrd="0" presId="urn:microsoft.com/office/officeart/2008/layout/HalfCircleOrganizationChart"/>
    <dgm:cxn modelId="{E5881ACE-23CB-48C2-B2BE-24A2E53CB4C0}" type="presParOf" srcId="{4BB55EF6-88CD-40C2-B5EE-2B02F32AC5A8}" destId="{1D42168B-0B62-49B5-BD9C-4E88FAFE1BC9}" srcOrd="1" destOrd="0" presId="urn:microsoft.com/office/officeart/2008/layout/HalfCircleOrganizationChart"/>
    <dgm:cxn modelId="{F827C0CA-85C9-4D12-B1EA-B098DBF40CF3}" type="presParOf" srcId="{1D42168B-0B62-49B5-BD9C-4E88FAFE1BC9}" destId="{4A67A465-DA7C-48C1-B14D-35B9DA4AC6FD}" srcOrd="0" destOrd="0" presId="urn:microsoft.com/office/officeart/2008/layout/HalfCircleOrganizationChart"/>
    <dgm:cxn modelId="{09927DA8-0B50-4CE0-9005-FD53D038C6FD}" type="presParOf" srcId="{1D42168B-0B62-49B5-BD9C-4E88FAFE1BC9}" destId="{501AA2CE-11BF-45E2-AE8F-00404667CC9A}" srcOrd="1" destOrd="0" presId="urn:microsoft.com/office/officeart/2008/layout/HalfCircleOrganizationChart"/>
    <dgm:cxn modelId="{3EF695DA-203A-43CF-88AA-D5B01B80FF4C}" type="presParOf" srcId="{501AA2CE-11BF-45E2-AE8F-00404667CC9A}" destId="{D533777B-61CB-4C4F-AE09-7E3EB8EAA4ED}" srcOrd="0" destOrd="0" presId="urn:microsoft.com/office/officeart/2008/layout/HalfCircleOrganizationChart"/>
    <dgm:cxn modelId="{844E967A-98C3-40B4-B2EA-63E0AF1F7213}" type="presParOf" srcId="{D533777B-61CB-4C4F-AE09-7E3EB8EAA4ED}" destId="{4FB91560-29D4-43C7-BA59-39352FCD7500}" srcOrd="0" destOrd="0" presId="urn:microsoft.com/office/officeart/2008/layout/HalfCircleOrganizationChart"/>
    <dgm:cxn modelId="{C839201B-8D5E-4806-A3C5-95669F5471F8}" type="presParOf" srcId="{D533777B-61CB-4C4F-AE09-7E3EB8EAA4ED}" destId="{EF972DB5-DA71-4390-BACE-84B43A935C6F}" srcOrd="1" destOrd="0" presId="urn:microsoft.com/office/officeart/2008/layout/HalfCircleOrganizationChart"/>
    <dgm:cxn modelId="{DA6F0744-2741-4DB5-BCAA-03F0316D57AC}" type="presParOf" srcId="{D533777B-61CB-4C4F-AE09-7E3EB8EAA4ED}" destId="{4B32C63B-7226-46D5-A030-BE5D82E7496C}" srcOrd="2" destOrd="0" presId="urn:microsoft.com/office/officeart/2008/layout/HalfCircleOrganizationChart"/>
    <dgm:cxn modelId="{F339EC58-0AA0-452F-BE87-DF10212AAE0A}" type="presParOf" srcId="{D533777B-61CB-4C4F-AE09-7E3EB8EAA4ED}" destId="{1974C8BE-2CD0-4244-9B77-AC6C4CEBC23B}" srcOrd="3" destOrd="0" presId="urn:microsoft.com/office/officeart/2008/layout/HalfCircleOrganizationChart"/>
    <dgm:cxn modelId="{2BD8F447-C0E8-48ED-9DF0-012A0A09CF48}" type="presParOf" srcId="{501AA2CE-11BF-45E2-AE8F-00404667CC9A}" destId="{E70D486E-5EAE-4236-BE89-79ED7856523B}" srcOrd="1" destOrd="0" presId="urn:microsoft.com/office/officeart/2008/layout/HalfCircleOrganizationChart"/>
    <dgm:cxn modelId="{96B03C83-9FBE-4275-99B6-6BAD6E0FFCDA}" type="presParOf" srcId="{E70D486E-5EAE-4236-BE89-79ED7856523B}" destId="{4B7ED9E7-A8F6-4B33-852B-2563F51917BF}" srcOrd="0" destOrd="0" presId="urn:microsoft.com/office/officeart/2008/layout/HalfCircleOrganizationChart"/>
    <dgm:cxn modelId="{5DD8D551-C055-41F5-96F5-AD6102BC322B}" type="presParOf" srcId="{E70D486E-5EAE-4236-BE89-79ED7856523B}" destId="{FD8C2023-51C2-4DA7-B8D0-8D6FA3AB036A}" srcOrd="1" destOrd="0" presId="urn:microsoft.com/office/officeart/2008/layout/HalfCircleOrganizationChart"/>
    <dgm:cxn modelId="{A636DF0C-C24F-48CC-82DC-FAFE25431D33}" type="presParOf" srcId="{FD8C2023-51C2-4DA7-B8D0-8D6FA3AB036A}" destId="{9C945081-9951-48E2-B4E0-032DF84F9B8B}" srcOrd="0" destOrd="0" presId="urn:microsoft.com/office/officeart/2008/layout/HalfCircleOrganizationChart"/>
    <dgm:cxn modelId="{AEB7836D-5F52-4EC6-A097-7B8109DBEA2F}" type="presParOf" srcId="{9C945081-9951-48E2-B4E0-032DF84F9B8B}" destId="{BD42FD11-69C0-411E-A747-50DD376D88CF}" srcOrd="0" destOrd="0" presId="urn:microsoft.com/office/officeart/2008/layout/HalfCircleOrganizationChart"/>
    <dgm:cxn modelId="{FDC456D3-0FFD-495D-925B-B432CF1CEC6A}" type="presParOf" srcId="{9C945081-9951-48E2-B4E0-032DF84F9B8B}" destId="{26AA1C76-82E3-4EE1-80E8-0D3236587831}" srcOrd="1" destOrd="0" presId="urn:microsoft.com/office/officeart/2008/layout/HalfCircleOrganizationChart"/>
    <dgm:cxn modelId="{60782C90-7910-45BC-A29B-406ED7ADD363}" type="presParOf" srcId="{9C945081-9951-48E2-B4E0-032DF84F9B8B}" destId="{92476CDD-ADFE-48B4-BD00-D8EFB410714D}" srcOrd="2" destOrd="0" presId="urn:microsoft.com/office/officeart/2008/layout/HalfCircleOrganizationChart"/>
    <dgm:cxn modelId="{B344A7E7-43C1-46FC-A9F8-178739AF796C}" type="presParOf" srcId="{9C945081-9951-48E2-B4E0-032DF84F9B8B}" destId="{A82ADD56-2486-4DB8-9836-F0F215F673E2}" srcOrd="3" destOrd="0" presId="urn:microsoft.com/office/officeart/2008/layout/HalfCircleOrganizationChart"/>
    <dgm:cxn modelId="{DF116469-425F-4835-A214-3C5B8F416727}" type="presParOf" srcId="{FD8C2023-51C2-4DA7-B8D0-8D6FA3AB036A}" destId="{6DA6F5F9-4EFC-4C9C-8EF4-F7314129215A}" srcOrd="1" destOrd="0" presId="urn:microsoft.com/office/officeart/2008/layout/HalfCircleOrganizationChart"/>
    <dgm:cxn modelId="{D21B12BA-0F98-4553-BEBF-D31B5D1466B7}" type="presParOf" srcId="{FD8C2023-51C2-4DA7-B8D0-8D6FA3AB036A}" destId="{A66AEC82-18A7-4068-A53D-169C08962D57}" srcOrd="2" destOrd="0" presId="urn:microsoft.com/office/officeart/2008/layout/HalfCircleOrganizationChart"/>
    <dgm:cxn modelId="{2781497B-2614-42CF-9E89-9F800EF3DBC0}" type="presParOf" srcId="{E70D486E-5EAE-4236-BE89-79ED7856523B}" destId="{F392C0EA-290A-460D-A304-D1D7406FF2F0}" srcOrd="2" destOrd="0" presId="urn:microsoft.com/office/officeart/2008/layout/HalfCircleOrganizationChart"/>
    <dgm:cxn modelId="{A29E735B-38C8-4839-BC1A-3125184C2F34}" type="presParOf" srcId="{E70D486E-5EAE-4236-BE89-79ED7856523B}" destId="{55973BA1-7199-4D19-87D7-79B026FA44F7}" srcOrd="3" destOrd="0" presId="urn:microsoft.com/office/officeart/2008/layout/HalfCircleOrganizationChart"/>
    <dgm:cxn modelId="{DBE6C3A7-B25C-4795-970F-3623B4E43610}" type="presParOf" srcId="{55973BA1-7199-4D19-87D7-79B026FA44F7}" destId="{3FB914AC-E255-42FB-BF89-D076C9DEA6B9}" srcOrd="0" destOrd="0" presId="urn:microsoft.com/office/officeart/2008/layout/HalfCircleOrganizationChart"/>
    <dgm:cxn modelId="{2BC8E180-9767-490A-BDDF-3E2B2C542BB2}" type="presParOf" srcId="{3FB914AC-E255-42FB-BF89-D076C9DEA6B9}" destId="{EF4EB5D0-2B69-424F-B349-8F4E860D20F0}" srcOrd="0" destOrd="0" presId="urn:microsoft.com/office/officeart/2008/layout/HalfCircleOrganizationChart"/>
    <dgm:cxn modelId="{52C2C26F-CF3A-4F51-BADA-CBCBB3DAAB09}" type="presParOf" srcId="{3FB914AC-E255-42FB-BF89-D076C9DEA6B9}" destId="{DB0BAEFA-263D-41D9-A9C3-2E8D2AFA00C1}" srcOrd="1" destOrd="0" presId="urn:microsoft.com/office/officeart/2008/layout/HalfCircleOrganizationChart"/>
    <dgm:cxn modelId="{4EFF85BD-7075-4F59-94CE-53FE3DA3CBAC}" type="presParOf" srcId="{3FB914AC-E255-42FB-BF89-D076C9DEA6B9}" destId="{B334856A-A126-48E5-9582-84B8D65C2972}" srcOrd="2" destOrd="0" presId="urn:microsoft.com/office/officeart/2008/layout/HalfCircleOrganizationChart"/>
    <dgm:cxn modelId="{3C0129E9-3C0F-4847-9E0E-7F49E22A522F}" type="presParOf" srcId="{3FB914AC-E255-42FB-BF89-D076C9DEA6B9}" destId="{1A41BD7A-D686-4FB6-9FAD-50342EE57A93}" srcOrd="3" destOrd="0" presId="urn:microsoft.com/office/officeart/2008/layout/HalfCircleOrganizationChart"/>
    <dgm:cxn modelId="{D4DC0F32-DE5C-4E3D-B3C7-9F278B28EF20}" type="presParOf" srcId="{55973BA1-7199-4D19-87D7-79B026FA44F7}" destId="{0D6749D4-BCEF-4C6C-B128-A485B5728847}" srcOrd="1" destOrd="0" presId="urn:microsoft.com/office/officeart/2008/layout/HalfCircleOrganizationChart"/>
    <dgm:cxn modelId="{519A0164-A5CA-4709-BC19-EAC82DF5C74A}" type="presParOf" srcId="{55973BA1-7199-4D19-87D7-79B026FA44F7}" destId="{AF9FC7D9-A847-4DD6-A890-64787BA3B552}" srcOrd="2" destOrd="0" presId="urn:microsoft.com/office/officeart/2008/layout/HalfCircleOrganizationChart"/>
    <dgm:cxn modelId="{272CDE98-3D35-4535-9171-87A3817C3613}" type="presParOf" srcId="{501AA2CE-11BF-45E2-AE8F-00404667CC9A}" destId="{F2EE8376-4715-4366-A1F4-A2BC36052F71}" srcOrd="2" destOrd="0" presId="urn:microsoft.com/office/officeart/2008/layout/HalfCircleOrganizationChart"/>
    <dgm:cxn modelId="{453C0D25-DEE6-43CE-827A-95884B5CCBDF}" type="presParOf" srcId="{1D42168B-0B62-49B5-BD9C-4E88FAFE1BC9}" destId="{2FD79CBB-67A7-4B71-83EA-BDA72828AF29}" srcOrd="2" destOrd="0" presId="urn:microsoft.com/office/officeart/2008/layout/HalfCircleOrganizationChart"/>
    <dgm:cxn modelId="{199E3845-1ED2-427C-950F-E868A3F3B297}" type="presParOf" srcId="{1D42168B-0B62-49B5-BD9C-4E88FAFE1BC9}" destId="{AC620264-009B-44ED-9086-98DBB63B9305}" srcOrd="3" destOrd="0" presId="urn:microsoft.com/office/officeart/2008/layout/HalfCircleOrganizationChart"/>
    <dgm:cxn modelId="{446EC29E-98B3-42B9-84DB-9DE2446BDF4A}" type="presParOf" srcId="{AC620264-009B-44ED-9086-98DBB63B9305}" destId="{865E2796-60E2-466C-A1B4-6D0854C3F867}" srcOrd="0" destOrd="0" presId="urn:microsoft.com/office/officeart/2008/layout/HalfCircleOrganizationChart"/>
    <dgm:cxn modelId="{BC7446B8-D029-4952-95F3-8B069A0ADD78}" type="presParOf" srcId="{865E2796-60E2-466C-A1B4-6D0854C3F867}" destId="{36C48EB9-4C16-4CA2-8B1D-7B7877CA9553}" srcOrd="0" destOrd="0" presId="urn:microsoft.com/office/officeart/2008/layout/HalfCircleOrganizationChart"/>
    <dgm:cxn modelId="{7C07AAF5-0229-45C2-9EDE-994FFB4F2BD1}" type="presParOf" srcId="{865E2796-60E2-466C-A1B4-6D0854C3F867}" destId="{EDEC759E-F2E1-4399-A31C-140E8520F0E2}" srcOrd="1" destOrd="0" presId="urn:microsoft.com/office/officeart/2008/layout/HalfCircleOrganizationChart"/>
    <dgm:cxn modelId="{AAA603C8-4CE7-4DBF-8C8A-3C023AFD9012}" type="presParOf" srcId="{865E2796-60E2-466C-A1B4-6D0854C3F867}" destId="{0427A7B4-5D05-4881-87CE-7EE7E928C44F}" srcOrd="2" destOrd="0" presId="urn:microsoft.com/office/officeart/2008/layout/HalfCircleOrganizationChart"/>
    <dgm:cxn modelId="{ABFA8E98-EF16-497D-8090-A187715044C1}" type="presParOf" srcId="{865E2796-60E2-466C-A1B4-6D0854C3F867}" destId="{7A2595EC-3B34-4942-8671-B1BFDEAE2A7D}" srcOrd="3" destOrd="0" presId="urn:microsoft.com/office/officeart/2008/layout/HalfCircleOrganizationChart"/>
    <dgm:cxn modelId="{4AA34342-86E1-4EAC-9C1B-993F31994129}" type="presParOf" srcId="{AC620264-009B-44ED-9086-98DBB63B9305}" destId="{84C8B4AB-0C55-4515-B3A3-5B5C58E6E446}" srcOrd="1" destOrd="0" presId="urn:microsoft.com/office/officeart/2008/layout/HalfCircleOrganizationChart"/>
    <dgm:cxn modelId="{CE137A91-653E-47B1-BD72-87A804C8E77A}" type="presParOf" srcId="{84C8B4AB-0C55-4515-B3A3-5B5C58E6E446}" destId="{6E4F42F5-7616-4CA7-94B2-57D6C05BC5BB}" srcOrd="0" destOrd="0" presId="urn:microsoft.com/office/officeart/2008/layout/HalfCircleOrganizationChart"/>
    <dgm:cxn modelId="{6243FB7B-7F28-4C69-9EF8-DC7C993F9417}" type="presParOf" srcId="{84C8B4AB-0C55-4515-B3A3-5B5C58E6E446}" destId="{7FF91F80-9CF1-4DEC-8ACD-80B9E3800337}" srcOrd="1" destOrd="0" presId="urn:microsoft.com/office/officeart/2008/layout/HalfCircleOrganizationChart"/>
    <dgm:cxn modelId="{C65683BC-8E50-474A-983A-EC8BCE46E3C3}" type="presParOf" srcId="{7FF91F80-9CF1-4DEC-8ACD-80B9E3800337}" destId="{F2F4A7B6-CF24-4C26-ACFD-91EDB74E26D9}" srcOrd="0" destOrd="0" presId="urn:microsoft.com/office/officeart/2008/layout/HalfCircleOrganizationChart"/>
    <dgm:cxn modelId="{250A3DDF-BBF5-47E3-B98C-6F6B891216BE}" type="presParOf" srcId="{F2F4A7B6-CF24-4C26-ACFD-91EDB74E26D9}" destId="{47653FBC-ED35-4312-B87A-2B39909283C7}" srcOrd="0" destOrd="0" presId="urn:microsoft.com/office/officeart/2008/layout/HalfCircleOrganizationChart"/>
    <dgm:cxn modelId="{30B20BBB-3C7D-4DEF-BB17-58003899CFAD}" type="presParOf" srcId="{F2F4A7B6-CF24-4C26-ACFD-91EDB74E26D9}" destId="{C0B3C571-1935-4057-87F3-6E160B019F89}" srcOrd="1" destOrd="0" presId="urn:microsoft.com/office/officeart/2008/layout/HalfCircleOrganizationChart"/>
    <dgm:cxn modelId="{EE48AD8D-D9D3-4D22-B24C-BC9515BC3CBB}" type="presParOf" srcId="{F2F4A7B6-CF24-4C26-ACFD-91EDB74E26D9}" destId="{B2981B0F-2D4B-4D57-BC4C-6D1FF40C1C2E}" srcOrd="2" destOrd="0" presId="urn:microsoft.com/office/officeart/2008/layout/HalfCircleOrganizationChart"/>
    <dgm:cxn modelId="{A0D42B05-1551-48F4-9CC6-2643AABE1299}" type="presParOf" srcId="{F2F4A7B6-CF24-4C26-ACFD-91EDB74E26D9}" destId="{50BF4791-900A-4201-9F38-32606075F636}" srcOrd="3" destOrd="0" presId="urn:microsoft.com/office/officeart/2008/layout/HalfCircleOrganizationChart"/>
    <dgm:cxn modelId="{D85096C4-6E2C-403F-AB17-E4F4391DF6CF}" type="presParOf" srcId="{7FF91F80-9CF1-4DEC-8ACD-80B9E3800337}" destId="{C2B4CB19-915F-46AD-BE70-984080371056}" srcOrd="1" destOrd="0" presId="urn:microsoft.com/office/officeart/2008/layout/HalfCircleOrganizationChart"/>
    <dgm:cxn modelId="{E0287658-9736-476F-BE9D-5061363908EF}" type="presParOf" srcId="{7FF91F80-9CF1-4DEC-8ACD-80B9E3800337}" destId="{9507131A-43FF-4928-B7A1-16B341F990B0}" srcOrd="2" destOrd="0" presId="urn:microsoft.com/office/officeart/2008/layout/HalfCircleOrganizationChart"/>
    <dgm:cxn modelId="{53166BEF-92B2-4F49-8F10-EDE5BEE2E9CB}" type="presParOf" srcId="{84C8B4AB-0C55-4515-B3A3-5B5C58E6E446}" destId="{CDEC4E78-1E8D-4B44-B3C8-8DF37CDBFD0D}" srcOrd="2" destOrd="0" presId="urn:microsoft.com/office/officeart/2008/layout/HalfCircleOrganizationChart"/>
    <dgm:cxn modelId="{9A4A724E-8225-47DD-A5E6-EE9E5D52DA02}" type="presParOf" srcId="{84C8B4AB-0C55-4515-B3A3-5B5C58E6E446}" destId="{11187B64-A8D7-4F7A-BFEE-8D084D160AE5}" srcOrd="3" destOrd="0" presId="urn:microsoft.com/office/officeart/2008/layout/HalfCircleOrganizationChart"/>
    <dgm:cxn modelId="{FB36BDA2-5CA0-4468-9CDC-A8999822160D}" type="presParOf" srcId="{11187B64-A8D7-4F7A-BFEE-8D084D160AE5}" destId="{6E2B2F3B-3C9D-4591-9F1D-1EDFFB5890AA}" srcOrd="0" destOrd="0" presId="urn:microsoft.com/office/officeart/2008/layout/HalfCircleOrganizationChart"/>
    <dgm:cxn modelId="{25E0CF20-4637-4175-9209-6C303785EED0}" type="presParOf" srcId="{6E2B2F3B-3C9D-4591-9F1D-1EDFFB5890AA}" destId="{2B5058CD-737C-4E5A-8EE8-8F2A581D281F}" srcOrd="0" destOrd="0" presId="urn:microsoft.com/office/officeart/2008/layout/HalfCircleOrganizationChart"/>
    <dgm:cxn modelId="{B6E81B49-79C9-463F-9B35-C0C7D1BAED95}" type="presParOf" srcId="{6E2B2F3B-3C9D-4591-9F1D-1EDFFB5890AA}" destId="{B0A16E64-08C1-424C-B682-0CEB38A5AE4F}" srcOrd="1" destOrd="0" presId="urn:microsoft.com/office/officeart/2008/layout/HalfCircleOrganizationChart"/>
    <dgm:cxn modelId="{715A74D6-A8D6-4450-AEF1-EED72C7F8CD1}" type="presParOf" srcId="{6E2B2F3B-3C9D-4591-9F1D-1EDFFB5890AA}" destId="{01231AA1-D356-40EF-AED0-8864185E4201}" srcOrd="2" destOrd="0" presId="urn:microsoft.com/office/officeart/2008/layout/HalfCircleOrganizationChart"/>
    <dgm:cxn modelId="{CE8C784B-0439-4BE8-8FBA-73066E8BCA22}" type="presParOf" srcId="{6E2B2F3B-3C9D-4591-9F1D-1EDFFB5890AA}" destId="{D7EAD625-3DA4-41CF-9D57-C4B0C38E18D2}" srcOrd="3" destOrd="0" presId="urn:microsoft.com/office/officeart/2008/layout/HalfCircleOrganizationChart"/>
    <dgm:cxn modelId="{F6603969-30CD-408F-BC2D-F1A4374E5C8E}" type="presParOf" srcId="{11187B64-A8D7-4F7A-BFEE-8D084D160AE5}" destId="{D95D57A4-2523-4A47-843B-AB2BDA8B3C7B}" srcOrd="1" destOrd="0" presId="urn:microsoft.com/office/officeart/2008/layout/HalfCircleOrganizationChart"/>
    <dgm:cxn modelId="{7610DE95-4D22-4DBB-B247-585E698BD7F1}" type="presParOf" srcId="{11187B64-A8D7-4F7A-BFEE-8D084D160AE5}" destId="{EA63826D-0910-4074-A1C3-D6C6369DB781}" srcOrd="2" destOrd="0" presId="urn:microsoft.com/office/officeart/2008/layout/HalfCircleOrganizationChart"/>
    <dgm:cxn modelId="{9A3B8B85-CEE7-4819-A95C-1CAB6647C449}" type="presParOf" srcId="{AC620264-009B-44ED-9086-98DBB63B9305}" destId="{3DEFE463-9ED9-45E2-8DC6-E94E175E7AE6}" srcOrd="2" destOrd="0" presId="urn:microsoft.com/office/officeart/2008/layout/HalfCircleOrganizationChart"/>
    <dgm:cxn modelId="{8283CD19-45FF-4911-B209-49140C7C64FF}" type="presParOf" srcId="{1D42168B-0B62-49B5-BD9C-4E88FAFE1BC9}" destId="{6B2DD4CE-E664-4D14-9E86-D808B44C06E5}" srcOrd="4" destOrd="0" presId="urn:microsoft.com/office/officeart/2008/layout/HalfCircleOrganizationChart"/>
    <dgm:cxn modelId="{AB862AA4-BB93-4398-B023-D3B7C8FEA458}" type="presParOf" srcId="{1D42168B-0B62-49B5-BD9C-4E88FAFE1BC9}" destId="{BAA7E1AA-8912-422F-8986-B0374B75EE89}" srcOrd="5" destOrd="0" presId="urn:microsoft.com/office/officeart/2008/layout/HalfCircleOrganizationChart"/>
    <dgm:cxn modelId="{94226C6A-80BC-4612-9476-3978165CAE75}" type="presParOf" srcId="{BAA7E1AA-8912-422F-8986-B0374B75EE89}" destId="{E2117D71-2BCD-4B6A-8CA8-759C07E0F959}" srcOrd="0" destOrd="0" presId="urn:microsoft.com/office/officeart/2008/layout/HalfCircleOrganizationChart"/>
    <dgm:cxn modelId="{2D424DD5-759D-41C6-9E3C-4D241646D469}" type="presParOf" srcId="{E2117D71-2BCD-4B6A-8CA8-759C07E0F959}" destId="{771B52D7-6356-4464-800B-27DA28049185}" srcOrd="0" destOrd="0" presId="urn:microsoft.com/office/officeart/2008/layout/HalfCircleOrganizationChart"/>
    <dgm:cxn modelId="{15170D87-7639-4FC4-8E1F-CCABBAE4313D}" type="presParOf" srcId="{E2117D71-2BCD-4B6A-8CA8-759C07E0F959}" destId="{62902B57-0800-4D82-905A-B6476F767BEF}" srcOrd="1" destOrd="0" presId="urn:microsoft.com/office/officeart/2008/layout/HalfCircleOrganizationChart"/>
    <dgm:cxn modelId="{FF271B74-9656-4C7C-A42A-063220CE6FCA}" type="presParOf" srcId="{E2117D71-2BCD-4B6A-8CA8-759C07E0F959}" destId="{38A067EC-7480-4ADB-ACFC-A47B14CE44D9}" srcOrd="2" destOrd="0" presId="urn:microsoft.com/office/officeart/2008/layout/HalfCircleOrganizationChart"/>
    <dgm:cxn modelId="{592A35C1-516D-4671-B7F9-7679A50CB828}" type="presParOf" srcId="{E2117D71-2BCD-4B6A-8CA8-759C07E0F959}" destId="{400804DA-2977-4399-B1D7-C4ECC0201384}" srcOrd="3" destOrd="0" presId="urn:microsoft.com/office/officeart/2008/layout/HalfCircleOrganizationChart"/>
    <dgm:cxn modelId="{6FCF9DFA-9AA4-4BA4-B073-65E71E4B61BD}" type="presParOf" srcId="{BAA7E1AA-8912-422F-8986-B0374B75EE89}" destId="{84BCC84D-1A19-4857-8037-BABD2A4B8DAE}" srcOrd="1" destOrd="0" presId="urn:microsoft.com/office/officeart/2008/layout/HalfCircleOrganizationChart"/>
    <dgm:cxn modelId="{6B568FC4-369C-4749-9E3B-1388C82D47F1}" type="presParOf" srcId="{84BCC84D-1A19-4857-8037-BABD2A4B8DAE}" destId="{EDD23EC7-0700-4BDB-9BAD-7BE4E134CFED}" srcOrd="0" destOrd="0" presId="urn:microsoft.com/office/officeart/2008/layout/HalfCircleOrganizationChart"/>
    <dgm:cxn modelId="{FF3F2B74-149B-48D9-AB1F-26BFB72B7E6B}" type="presParOf" srcId="{84BCC84D-1A19-4857-8037-BABD2A4B8DAE}" destId="{1D3D16F9-AEEC-41F4-82C2-96FD0728A0DA}" srcOrd="1" destOrd="0" presId="urn:microsoft.com/office/officeart/2008/layout/HalfCircleOrganizationChart"/>
    <dgm:cxn modelId="{5C971B67-BAAB-4ABC-ABD9-EE9E223B76CB}" type="presParOf" srcId="{1D3D16F9-AEEC-41F4-82C2-96FD0728A0DA}" destId="{BEE88FD9-6424-42AB-A8AB-F7DC2835A84A}" srcOrd="0" destOrd="0" presId="urn:microsoft.com/office/officeart/2008/layout/HalfCircleOrganizationChart"/>
    <dgm:cxn modelId="{CE475A0B-EF49-4561-88E0-52A8DE8F8E42}" type="presParOf" srcId="{BEE88FD9-6424-42AB-A8AB-F7DC2835A84A}" destId="{2EF84F03-5FB8-4C5D-A69B-ECC04A14348F}" srcOrd="0" destOrd="0" presId="urn:microsoft.com/office/officeart/2008/layout/HalfCircleOrganizationChart"/>
    <dgm:cxn modelId="{7AECFAC5-0DFD-45EB-8704-F17C1CB9DE1D}" type="presParOf" srcId="{BEE88FD9-6424-42AB-A8AB-F7DC2835A84A}" destId="{BAF0A32B-5EB0-4BF1-945E-32C31EA9C296}" srcOrd="1" destOrd="0" presId="urn:microsoft.com/office/officeart/2008/layout/HalfCircleOrganizationChart"/>
    <dgm:cxn modelId="{FE5C7C61-0723-45DE-9A51-ED8B6AB0B9C6}" type="presParOf" srcId="{BEE88FD9-6424-42AB-A8AB-F7DC2835A84A}" destId="{EAB2AE2A-507D-4236-8974-0ACC621F1CD2}" srcOrd="2" destOrd="0" presId="urn:microsoft.com/office/officeart/2008/layout/HalfCircleOrganizationChart"/>
    <dgm:cxn modelId="{CAF4E7A8-0ECD-475F-B6FA-843A001824A3}" type="presParOf" srcId="{BEE88FD9-6424-42AB-A8AB-F7DC2835A84A}" destId="{148D0A75-45FD-47BB-84D5-9777964B2B88}" srcOrd="3" destOrd="0" presId="urn:microsoft.com/office/officeart/2008/layout/HalfCircleOrganizationChart"/>
    <dgm:cxn modelId="{4267E184-9E21-4CAA-95A7-0ED2912E4EE0}" type="presParOf" srcId="{1D3D16F9-AEEC-41F4-82C2-96FD0728A0DA}" destId="{0E966466-074E-43CC-A75D-24D1C45111C7}" srcOrd="1" destOrd="0" presId="urn:microsoft.com/office/officeart/2008/layout/HalfCircleOrganizationChart"/>
    <dgm:cxn modelId="{7DD19494-DBB5-4FC8-B8BA-CE728A71FF1B}" type="presParOf" srcId="{1D3D16F9-AEEC-41F4-82C2-96FD0728A0DA}" destId="{275299E2-8972-44AA-B1E7-55A9CA3690C7}" srcOrd="2" destOrd="0" presId="urn:microsoft.com/office/officeart/2008/layout/HalfCircleOrganizationChart"/>
    <dgm:cxn modelId="{6EC6E88D-09D1-4E93-A474-66FD6E7F8ECE}" type="presParOf" srcId="{84BCC84D-1A19-4857-8037-BABD2A4B8DAE}" destId="{EEE29A25-5B2E-4DF1-A3BC-261595B762DE}" srcOrd="2" destOrd="0" presId="urn:microsoft.com/office/officeart/2008/layout/HalfCircleOrganizationChart"/>
    <dgm:cxn modelId="{11D96775-1F38-4613-B92C-28A2BD8ED9D2}" type="presParOf" srcId="{84BCC84D-1A19-4857-8037-BABD2A4B8DAE}" destId="{7493EE81-759B-45EC-B00C-35A433AFE713}" srcOrd="3" destOrd="0" presId="urn:microsoft.com/office/officeart/2008/layout/HalfCircleOrganizationChart"/>
    <dgm:cxn modelId="{23FB3327-C201-4845-8EBA-145BFB8DFF1E}" type="presParOf" srcId="{7493EE81-759B-45EC-B00C-35A433AFE713}" destId="{6F1F0E71-7731-4088-A930-6E8C38A48749}" srcOrd="0" destOrd="0" presId="urn:microsoft.com/office/officeart/2008/layout/HalfCircleOrganizationChart"/>
    <dgm:cxn modelId="{FDC1884C-38FE-48ED-9A36-380320C96203}" type="presParOf" srcId="{6F1F0E71-7731-4088-A930-6E8C38A48749}" destId="{A3A981AF-F65B-4D67-BD9B-9965B2C4F9EB}" srcOrd="0" destOrd="0" presId="urn:microsoft.com/office/officeart/2008/layout/HalfCircleOrganizationChart"/>
    <dgm:cxn modelId="{E0578FCC-619F-4DC7-95B1-449FB3B16611}" type="presParOf" srcId="{6F1F0E71-7731-4088-A930-6E8C38A48749}" destId="{74FADE1E-F832-4C00-890E-569F63801581}" srcOrd="1" destOrd="0" presId="urn:microsoft.com/office/officeart/2008/layout/HalfCircleOrganizationChart"/>
    <dgm:cxn modelId="{26F1937B-4AFF-44DE-A1BA-049F722A2915}" type="presParOf" srcId="{6F1F0E71-7731-4088-A930-6E8C38A48749}" destId="{809E61A1-37D2-492B-9419-BB6178805FEF}" srcOrd="2" destOrd="0" presId="urn:microsoft.com/office/officeart/2008/layout/HalfCircleOrganizationChart"/>
    <dgm:cxn modelId="{F55A9B19-44AD-4C01-910D-DAF4CCB6EA97}" type="presParOf" srcId="{6F1F0E71-7731-4088-A930-6E8C38A48749}" destId="{E3C3E102-99F9-4602-B668-636542E93FEF}" srcOrd="3" destOrd="0" presId="urn:microsoft.com/office/officeart/2008/layout/HalfCircleOrganizationChart"/>
    <dgm:cxn modelId="{F5951D86-5A61-4B99-83EE-88C9D9796E17}" type="presParOf" srcId="{7493EE81-759B-45EC-B00C-35A433AFE713}" destId="{ADE6B116-4DD5-406F-8C3C-6579A5614497}" srcOrd="1" destOrd="0" presId="urn:microsoft.com/office/officeart/2008/layout/HalfCircleOrganizationChart"/>
    <dgm:cxn modelId="{116A4577-DEE4-48D0-951C-990A4DDB2270}" type="presParOf" srcId="{7493EE81-759B-45EC-B00C-35A433AFE713}" destId="{720B1AD9-6DA9-4005-A094-F4D619A5CB73}" srcOrd="2" destOrd="0" presId="urn:microsoft.com/office/officeart/2008/layout/HalfCircleOrganizationChart"/>
    <dgm:cxn modelId="{BB3D0633-5A41-4EE0-A3B3-B7F6BFD67F45}" type="presParOf" srcId="{84BCC84D-1A19-4857-8037-BABD2A4B8DAE}" destId="{5E3AEF5F-E393-4082-B1E1-0E506AA04AE5}" srcOrd="4" destOrd="0" presId="urn:microsoft.com/office/officeart/2008/layout/HalfCircleOrganizationChart"/>
    <dgm:cxn modelId="{3A5CFC48-99CD-4DE7-8D09-F43C2AE96F4F}" type="presParOf" srcId="{84BCC84D-1A19-4857-8037-BABD2A4B8DAE}" destId="{A525D234-5851-4D5C-8A10-01EEA812DAEA}" srcOrd="5" destOrd="0" presId="urn:microsoft.com/office/officeart/2008/layout/HalfCircleOrganizationChart"/>
    <dgm:cxn modelId="{4CB65FAF-AA99-47AC-A2E8-F1D67D5E740E}" type="presParOf" srcId="{A525D234-5851-4D5C-8A10-01EEA812DAEA}" destId="{CCED0B2A-E89B-4E46-943A-010F668735DF}" srcOrd="0" destOrd="0" presId="urn:microsoft.com/office/officeart/2008/layout/HalfCircleOrganizationChart"/>
    <dgm:cxn modelId="{DE168360-72A9-412C-B818-01BBB83253EF}" type="presParOf" srcId="{CCED0B2A-E89B-4E46-943A-010F668735DF}" destId="{A0D5136A-0BF1-4AEE-973C-425676CD9E14}" srcOrd="0" destOrd="0" presId="urn:microsoft.com/office/officeart/2008/layout/HalfCircleOrganizationChart"/>
    <dgm:cxn modelId="{55AAC08C-DB97-41B7-8C01-A8251F909813}" type="presParOf" srcId="{CCED0B2A-E89B-4E46-943A-010F668735DF}" destId="{ECF44E16-65EF-4841-9195-5FA386F845FC}" srcOrd="1" destOrd="0" presId="urn:microsoft.com/office/officeart/2008/layout/HalfCircleOrganizationChart"/>
    <dgm:cxn modelId="{81563350-D719-489B-BCEC-EE5A6B8D9433}" type="presParOf" srcId="{CCED0B2A-E89B-4E46-943A-010F668735DF}" destId="{4DE64A44-7C70-4DCC-9878-9E781DBDA624}" srcOrd="2" destOrd="0" presId="urn:microsoft.com/office/officeart/2008/layout/HalfCircleOrganizationChart"/>
    <dgm:cxn modelId="{092D2B93-B776-483B-B844-6F4457005411}" type="presParOf" srcId="{CCED0B2A-E89B-4E46-943A-010F668735DF}" destId="{C0AEA5B4-1B07-4A6A-9815-1198F7456B0A}" srcOrd="3" destOrd="0" presId="urn:microsoft.com/office/officeart/2008/layout/HalfCircleOrganizationChart"/>
    <dgm:cxn modelId="{7AB65A55-E3B5-4AC2-BAC1-CD7D6F37D9C9}" type="presParOf" srcId="{A525D234-5851-4D5C-8A10-01EEA812DAEA}" destId="{782EB964-6C31-4178-B999-C469273D5E13}" srcOrd="1" destOrd="0" presId="urn:microsoft.com/office/officeart/2008/layout/HalfCircleOrganizationChart"/>
    <dgm:cxn modelId="{73276553-140C-4D12-8A46-EED9E2C1F729}" type="presParOf" srcId="{A525D234-5851-4D5C-8A10-01EEA812DAEA}" destId="{63931542-AC2B-4084-965C-E5B031905C3B}" srcOrd="2" destOrd="0" presId="urn:microsoft.com/office/officeart/2008/layout/HalfCircleOrganizationChart"/>
    <dgm:cxn modelId="{357CC612-1D12-4CC5-B861-C1C9F07CE586}" type="presParOf" srcId="{BAA7E1AA-8912-422F-8986-B0374B75EE89}" destId="{231636EF-6097-44F4-84A2-969EBEBFB59D}" srcOrd="2" destOrd="0" presId="urn:microsoft.com/office/officeart/2008/layout/HalfCircleOrganizationChart"/>
    <dgm:cxn modelId="{38857956-E76D-4E30-AC59-8495F25E4D12}" type="presParOf" srcId="{4BB55EF6-88CD-40C2-B5EE-2B02F32AC5A8}" destId="{EECE7C3B-8BDD-471B-8E17-CC4C6BC29EC5}" srcOrd="2" destOrd="0" presId="urn:microsoft.com/office/officeart/2008/layout/HalfCircleOrganizationChart"/>
    <dgm:cxn modelId="{FBB337A9-F43E-405B-BFF7-C8B8E9B7F7FE}" type="presParOf" srcId="{88F4DE75-9077-4718-95C5-A8D14E12D356}" destId="{98AA2ABE-1F1B-458A-8FBB-D9F2EE14EE9D}" srcOrd="2" destOrd="0" presId="urn:microsoft.com/office/officeart/2008/layout/HalfCircleOrganizationChart"/>
    <dgm:cxn modelId="{1A37FE8F-589E-4616-B614-A4CFF4F50A01}" type="presParOf" srcId="{88F4DE75-9077-4718-95C5-A8D14E12D356}" destId="{4EBAD03E-AE01-4316-BDA8-416D870EE509}" srcOrd="3" destOrd="0" presId="urn:microsoft.com/office/officeart/2008/layout/HalfCircleOrganizationChart"/>
    <dgm:cxn modelId="{2BA793A8-7591-4C13-A74E-CFCB65DE1DD3}" type="presParOf" srcId="{4EBAD03E-AE01-4316-BDA8-416D870EE509}" destId="{0B917C57-1791-4AB3-8C65-751015A6B29B}" srcOrd="0" destOrd="0" presId="urn:microsoft.com/office/officeart/2008/layout/HalfCircleOrganizationChart"/>
    <dgm:cxn modelId="{0578B196-659A-4E32-9266-D3B97372BBFF}" type="presParOf" srcId="{0B917C57-1791-4AB3-8C65-751015A6B29B}" destId="{A6A08C3D-35DA-4878-9360-7D7C4D265544}" srcOrd="0" destOrd="0" presId="urn:microsoft.com/office/officeart/2008/layout/HalfCircleOrganizationChart"/>
    <dgm:cxn modelId="{29D6F8F4-E637-4B33-9897-DB4333873C11}" type="presParOf" srcId="{0B917C57-1791-4AB3-8C65-751015A6B29B}" destId="{2C6A04FB-C73C-4CF1-AC5D-73CC40B62514}" srcOrd="1" destOrd="0" presId="urn:microsoft.com/office/officeart/2008/layout/HalfCircleOrganizationChart"/>
    <dgm:cxn modelId="{C3A2CEED-8F58-4E13-AB21-4674B9B6976F}" type="presParOf" srcId="{0B917C57-1791-4AB3-8C65-751015A6B29B}" destId="{7F2EB295-0EE4-4522-BDE6-C66BBD09158E}" srcOrd="2" destOrd="0" presId="urn:microsoft.com/office/officeart/2008/layout/HalfCircleOrganizationChart"/>
    <dgm:cxn modelId="{063F0915-BE2F-4B6F-9B5D-65969F4F01F1}" type="presParOf" srcId="{0B917C57-1791-4AB3-8C65-751015A6B29B}" destId="{C7821F71-8AD2-486D-9DE6-0D6D5E823A76}" srcOrd="3" destOrd="0" presId="urn:microsoft.com/office/officeart/2008/layout/HalfCircleOrganizationChart"/>
    <dgm:cxn modelId="{15E013DA-3D15-4745-B733-BB0149863E5E}" type="presParOf" srcId="{4EBAD03E-AE01-4316-BDA8-416D870EE509}" destId="{689890DB-AA7A-4BD1-A99F-5B25F8C3AE62}" srcOrd="1" destOrd="0" presId="urn:microsoft.com/office/officeart/2008/layout/HalfCircleOrganizationChart"/>
    <dgm:cxn modelId="{036E35F6-4169-4EC1-B8BF-57E3EF7A36E8}" type="presParOf" srcId="{689890DB-AA7A-4BD1-A99F-5B25F8C3AE62}" destId="{CAD94280-4050-43E6-962E-55135A1860F2}" srcOrd="0" destOrd="0" presId="urn:microsoft.com/office/officeart/2008/layout/HalfCircleOrganizationChart"/>
    <dgm:cxn modelId="{9103DD0A-2600-419B-890A-5059A4AB4028}" type="presParOf" srcId="{689890DB-AA7A-4BD1-A99F-5B25F8C3AE62}" destId="{9AD0BFFA-DE90-4FC3-9221-1E5093E9977B}" srcOrd="1" destOrd="0" presId="urn:microsoft.com/office/officeart/2008/layout/HalfCircleOrganizationChart"/>
    <dgm:cxn modelId="{79D8C2C8-14EB-47E5-B7D4-7AC1D43A5A3F}" type="presParOf" srcId="{9AD0BFFA-DE90-4FC3-9221-1E5093E9977B}" destId="{382013C5-FE32-4F00-BB07-662FD41814EF}" srcOrd="0" destOrd="0" presId="urn:microsoft.com/office/officeart/2008/layout/HalfCircleOrganizationChart"/>
    <dgm:cxn modelId="{209315FF-A3A3-4984-8EBF-20A2A352B8C1}" type="presParOf" srcId="{382013C5-FE32-4F00-BB07-662FD41814EF}" destId="{82934BDD-D75E-44DB-A69D-5811B28CCD5B}" srcOrd="0" destOrd="0" presId="urn:microsoft.com/office/officeart/2008/layout/HalfCircleOrganizationChart"/>
    <dgm:cxn modelId="{EEC5AFEB-CC53-434F-92A7-ECE61DD91831}" type="presParOf" srcId="{382013C5-FE32-4F00-BB07-662FD41814EF}" destId="{EE5DA247-45A4-4723-BD51-F79FF1E0C921}" srcOrd="1" destOrd="0" presId="urn:microsoft.com/office/officeart/2008/layout/HalfCircleOrganizationChart"/>
    <dgm:cxn modelId="{E762AFC6-DF26-4E6E-AF13-182B3F46E346}" type="presParOf" srcId="{382013C5-FE32-4F00-BB07-662FD41814EF}" destId="{60441DEF-2471-477A-A02E-FC5420A2E6D0}" srcOrd="2" destOrd="0" presId="urn:microsoft.com/office/officeart/2008/layout/HalfCircleOrganizationChart"/>
    <dgm:cxn modelId="{ABE61FDA-F4D7-4F29-A255-FE64A822ACD5}" type="presParOf" srcId="{382013C5-FE32-4F00-BB07-662FD41814EF}" destId="{9081E178-16BE-4CB2-B5AA-E8A4497D3028}" srcOrd="3" destOrd="0" presId="urn:microsoft.com/office/officeart/2008/layout/HalfCircleOrganizationChart"/>
    <dgm:cxn modelId="{72048C02-1A04-45C4-B295-A24C7CFE1690}" type="presParOf" srcId="{9AD0BFFA-DE90-4FC3-9221-1E5093E9977B}" destId="{8A711759-318B-42E2-99D6-37AA3C2D5CD3}" srcOrd="1" destOrd="0" presId="urn:microsoft.com/office/officeart/2008/layout/HalfCircleOrganizationChart"/>
    <dgm:cxn modelId="{B3CA09F5-0BE5-4EA1-ABAD-3CC915849F43}" type="presParOf" srcId="{9AD0BFFA-DE90-4FC3-9221-1E5093E9977B}" destId="{49FEF4A2-F34E-4C0F-A37D-5051CAC3F5CA}" srcOrd="2" destOrd="0" presId="urn:microsoft.com/office/officeart/2008/layout/HalfCircleOrganizationChart"/>
    <dgm:cxn modelId="{E67B3481-BE08-47EA-A419-50B3BC69A652}" type="presParOf" srcId="{689890DB-AA7A-4BD1-A99F-5B25F8C3AE62}" destId="{95180546-6A0C-4165-83A5-D0C177EFF493}" srcOrd="2" destOrd="0" presId="urn:microsoft.com/office/officeart/2008/layout/HalfCircleOrganizationChart"/>
    <dgm:cxn modelId="{3E52EA2B-C9E6-48A0-B7CF-4DF3786A53CA}" type="presParOf" srcId="{689890DB-AA7A-4BD1-A99F-5B25F8C3AE62}" destId="{A2D10AA8-34AA-4FE9-9068-83F768F202F2}" srcOrd="3" destOrd="0" presId="urn:microsoft.com/office/officeart/2008/layout/HalfCircleOrganizationChart"/>
    <dgm:cxn modelId="{43FB8064-5971-4A3F-B4E6-A6FC44E99813}" type="presParOf" srcId="{A2D10AA8-34AA-4FE9-9068-83F768F202F2}" destId="{DD8D516A-6E3B-4893-A2A4-B7789D0ADCD4}" srcOrd="0" destOrd="0" presId="urn:microsoft.com/office/officeart/2008/layout/HalfCircleOrganizationChart"/>
    <dgm:cxn modelId="{9C60A9AB-266E-4A11-BF55-6E7B650CA780}" type="presParOf" srcId="{DD8D516A-6E3B-4893-A2A4-B7789D0ADCD4}" destId="{EED02991-4D26-466F-BE62-D8AED2C92E05}" srcOrd="0" destOrd="0" presId="urn:microsoft.com/office/officeart/2008/layout/HalfCircleOrganizationChart"/>
    <dgm:cxn modelId="{DBC5C6D9-69A8-429F-8FA7-FB0F9713D215}" type="presParOf" srcId="{DD8D516A-6E3B-4893-A2A4-B7789D0ADCD4}" destId="{92E48196-57C4-4D38-B0B6-4A0C7699E176}" srcOrd="1" destOrd="0" presId="urn:microsoft.com/office/officeart/2008/layout/HalfCircleOrganizationChart"/>
    <dgm:cxn modelId="{387F8384-1513-4904-9432-A30AC0ABC57D}" type="presParOf" srcId="{DD8D516A-6E3B-4893-A2A4-B7789D0ADCD4}" destId="{05D6AE89-4F06-4F20-836E-D457C0334F54}" srcOrd="2" destOrd="0" presId="urn:microsoft.com/office/officeart/2008/layout/HalfCircleOrganizationChart"/>
    <dgm:cxn modelId="{D5F6A711-3B78-466B-A5CC-5661A48D4350}" type="presParOf" srcId="{DD8D516A-6E3B-4893-A2A4-B7789D0ADCD4}" destId="{1452BEAC-C78F-407D-9555-25EDE8027AE7}" srcOrd="3" destOrd="0" presId="urn:microsoft.com/office/officeart/2008/layout/HalfCircleOrganizationChart"/>
    <dgm:cxn modelId="{FE09D37A-A490-4AB0-B356-A111120A91B6}" type="presParOf" srcId="{A2D10AA8-34AA-4FE9-9068-83F768F202F2}" destId="{5728DBAA-A8FB-4DE3-8BA5-DC4AC89B32E0}" srcOrd="1" destOrd="0" presId="urn:microsoft.com/office/officeart/2008/layout/HalfCircleOrganizationChart"/>
    <dgm:cxn modelId="{0D4C797E-C840-437E-BB2B-503AE9BDFF47}" type="presParOf" srcId="{A2D10AA8-34AA-4FE9-9068-83F768F202F2}" destId="{9863452C-722C-48FC-8B2D-45AA6A725DBA}" srcOrd="2" destOrd="0" presId="urn:microsoft.com/office/officeart/2008/layout/HalfCircleOrganizationChart"/>
    <dgm:cxn modelId="{7C389862-2D7A-4F32-B843-5EF468DA2F06}" type="presParOf" srcId="{689890DB-AA7A-4BD1-A99F-5B25F8C3AE62}" destId="{F3B71A03-40E1-420D-A508-9EC3F104A3EF}" srcOrd="4" destOrd="0" presId="urn:microsoft.com/office/officeart/2008/layout/HalfCircleOrganizationChart"/>
    <dgm:cxn modelId="{7EFC667B-73DD-4D2A-8724-671052800623}" type="presParOf" srcId="{689890DB-AA7A-4BD1-A99F-5B25F8C3AE62}" destId="{BAEF5142-A719-40B1-875B-06BAEEDCEB30}" srcOrd="5" destOrd="0" presId="urn:microsoft.com/office/officeart/2008/layout/HalfCircleOrganizationChart"/>
    <dgm:cxn modelId="{EA09462B-BBB6-49FB-9E13-A73EEF51D6CF}" type="presParOf" srcId="{BAEF5142-A719-40B1-875B-06BAEEDCEB30}" destId="{92E201FE-6DC8-4FA2-8099-CA465429C0ED}" srcOrd="0" destOrd="0" presId="urn:microsoft.com/office/officeart/2008/layout/HalfCircleOrganizationChart"/>
    <dgm:cxn modelId="{F5F6CAB2-10F8-4528-A344-D21C0AF4D173}" type="presParOf" srcId="{92E201FE-6DC8-4FA2-8099-CA465429C0ED}" destId="{E1073AA2-9CF6-41A8-A4C4-D6FABC5C3A86}" srcOrd="0" destOrd="0" presId="urn:microsoft.com/office/officeart/2008/layout/HalfCircleOrganizationChart"/>
    <dgm:cxn modelId="{830EA0FA-E77C-4DFB-B020-F596774FD3D8}" type="presParOf" srcId="{92E201FE-6DC8-4FA2-8099-CA465429C0ED}" destId="{F26B4019-66EE-4CBE-861D-F5809FFE7CD7}" srcOrd="1" destOrd="0" presId="urn:microsoft.com/office/officeart/2008/layout/HalfCircleOrganizationChart"/>
    <dgm:cxn modelId="{35C6D270-80D4-401F-9A12-5BF8D50AB6D8}" type="presParOf" srcId="{92E201FE-6DC8-4FA2-8099-CA465429C0ED}" destId="{28FE1DC2-03F5-4ACC-AF21-E9B6124BC6B2}" srcOrd="2" destOrd="0" presId="urn:microsoft.com/office/officeart/2008/layout/HalfCircleOrganizationChart"/>
    <dgm:cxn modelId="{BA0ACA9C-FF5F-4D9E-8BB8-84D35334A869}" type="presParOf" srcId="{92E201FE-6DC8-4FA2-8099-CA465429C0ED}" destId="{15883227-1B5E-44D9-8D00-42A1627644FF}" srcOrd="3" destOrd="0" presId="urn:microsoft.com/office/officeart/2008/layout/HalfCircleOrganizationChart"/>
    <dgm:cxn modelId="{F21D0521-6546-4D6F-A190-72B4F2A7B8E2}" type="presParOf" srcId="{BAEF5142-A719-40B1-875B-06BAEEDCEB30}" destId="{532098CA-4420-4C4E-8669-B9D05F6B1C87}" srcOrd="1" destOrd="0" presId="urn:microsoft.com/office/officeart/2008/layout/HalfCircleOrganizationChart"/>
    <dgm:cxn modelId="{7F3E9161-D525-4299-9F37-6B4307D70C67}" type="presParOf" srcId="{BAEF5142-A719-40B1-875B-06BAEEDCEB30}" destId="{FB6D7FA2-2F98-4F3E-82C9-58B9F92D6C3D}" srcOrd="2" destOrd="0" presId="urn:microsoft.com/office/officeart/2008/layout/HalfCircleOrganizationChart"/>
    <dgm:cxn modelId="{027C7CF6-C505-43B8-990D-80BC4AF5A330}" type="presParOf" srcId="{4EBAD03E-AE01-4316-BDA8-416D870EE509}" destId="{FA08F54C-8999-41A9-AB9A-C60CC351A8EA}" srcOrd="2" destOrd="0" presId="urn:microsoft.com/office/officeart/2008/layout/HalfCircleOrganizationChart"/>
    <dgm:cxn modelId="{57BFD5A1-50E2-432C-BE0C-0A27FBF84EA3}" type="presParOf" srcId="{88F4DE75-9077-4718-95C5-A8D14E12D356}" destId="{93D974E1-E5E5-4CCB-BF73-9784B4938DAC}" srcOrd="4" destOrd="0" presId="urn:microsoft.com/office/officeart/2008/layout/HalfCircleOrganizationChart"/>
    <dgm:cxn modelId="{FDEFFA78-9441-48A3-8326-0850B95A5746}" type="presParOf" srcId="{88F4DE75-9077-4718-95C5-A8D14E12D356}" destId="{AC8F8F4B-1A4C-463B-8BEE-57856A4190F5}" srcOrd="5" destOrd="0" presId="urn:microsoft.com/office/officeart/2008/layout/HalfCircleOrganizationChart"/>
    <dgm:cxn modelId="{3905EE91-15C1-431F-B69D-13754C4DE62C}" type="presParOf" srcId="{AC8F8F4B-1A4C-463B-8BEE-57856A4190F5}" destId="{5A421DBD-60C4-4DD7-B74D-C14B3FB21543}" srcOrd="0" destOrd="0" presId="urn:microsoft.com/office/officeart/2008/layout/HalfCircleOrganizationChart"/>
    <dgm:cxn modelId="{CE520C7F-ECF5-4C7C-BEEF-1018BACF3DF5}" type="presParOf" srcId="{5A421DBD-60C4-4DD7-B74D-C14B3FB21543}" destId="{20A8E266-AD6F-438E-B962-07A361D9B518}" srcOrd="0" destOrd="0" presId="urn:microsoft.com/office/officeart/2008/layout/HalfCircleOrganizationChart"/>
    <dgm:cxn modelId="{F6BA0379-98B4-4EA4-97B1-4DBDC95FDF19}" type="presParOf" srcId="{5A421DBD-60C4-4DD7-B74D-C14B3FB21543}" destId="{7AE1BF51-44F7-4EA9-BA6E-089B88AE716B}" srcOrd="1" destOrd="0" presId="urn:microsoft.com/office/officeart/2008/layout/HalfCircleOrganizationChart"/>
    <dgm:cxn modelId="{05D1160E-382A-419E-85C0-987C6A1600AF}" type="presParOf" srcId="{5A421DBD-60C4-4DD7-B74D-C14B3FB21543}" destId="{CE8F4DFD-E91C-4A84-9C1C-A78FC522C72C}" srcOrd="2" destOrd="0" presId="urn:microsoft.com/office/officeart/2008/layout/HalfCircleOrganizationChart"/>
    <dgm:cxn modelId="{99475786-B2FC-4DF4-AEEC-E1F2D4418802}" type="presParOf" srcId="{5A421DBD-60C4-4DD7-B74D-C14B3FB21543}" destId="{43DEABAE-EA66-47CB-B6D7-333CC5A8BF71}" srcOrd="3" destOrd="0" presId="urn:microsoft.com/office/officeart/2008/layout/HalfCircleOrganizationChart"/>
    <dgm:cxn modelId="{754375EE-0FD7-4DAE-9923-A5AB8AA64172}" type="presParOf" srcId="{AC8F8F4B-1A4C-463B-8BEE-57856A4190F5}" destId="{E171080E-7396-4098-AC1A-FCFA48D058BE}" srcOrd="1" destOrd="0" presId="urn:microsoft.com/office/officeart/2008/layout/HalfCircleOrganizationChart"/>
    <dgm:cxn modelId="{C9B5A965-EEBA-4049-B92F-B04445646089}" type="presParOf" srcId="{E171080E-7396-4098-AC1A-FCFA48D058BE}" destId="{F43C9883-46D6-44EA-8C40-1027E71510A3}" srcOrd="0" destOrd="0" presId="urn:microsoft.com/office/officeart/2008/layout/HalfCircleOrganizationChart"/>
    <dgm:cxn modelId="{835DDB55-7CD3-49FC-8B8F-87AA3500CD63}" type="presParOf" srcId="{E171080E-7396-4098-AC1A-FCFA48D058BE}" destId="{45323789-A14A-460C-84B9-7EB7C1D51A26}" srcOrd="1" destOrd="0" presId="urn:microsoft.com/office/officeart/2008/layout/HalfCircleOrganizationChart"/>
    <dgm:cxn modelId="{21DA7755-BF2D-4380-BA08-CA4287A7A8B3}" type="presParOf" srcId="{45323789-A14A-460C-84B9-7EB7C1D51A26}" destId="{2CE0E54E-9578-4927-AD9E-5E587514E4DD}" srcOrd="0" destOrd="0" presId="urn:microsoft.com/office/officeart/2008/layout/HalfCircleOrganizationChart"/>
    <dgm:cxn modelId="{6BC7A47A-61FD-418D-8440-010AB0FE01A2}" type="presParOf" srcId="{2CE0E54E-9578-4927-AD9E-5E587514E4DD}" destId="{C5065F85-DBA8-48C1-A2C1-3A79AA2988E0}" srcOrd="0" destOrd="0" presId="urn:microsoft.com/office/officeart/2008/layout/HalfCircleOrganizationChart"/>
    <dgm:cxn modelId="{8F8CAA62-C61C-4898-85C4-6C3466CCB050}" type="presParOf" srcId="{2CE0E54E-9578-4927-AD9E-5E587514E4DD}" destId="{178BCF56-B068-4D1D-86C0-C177716E1238}" srcOrd="1" destOrd="0" presId="urn:microsoft.com/office/officeart/2008/layout/HalfCircleOrganizationChart"/>
    <dgm:cxn modelId="{6AC62214-A531-4464-B41B-D11C73BCD951}" type="presParOf" srcId="{2CE0E54E-9578-4927-AD9E-5E587514E4DD}" destId="{EB7BA235-0D6F-4818-9552-0336BA53331F}" srcOrd="2" destOrd="0" presId="urn:microsoft.com/office/officeart/2008/layout/HalfCircleOrganizationChart"/>
    <dgm:cxn modelId="{3E63BB88-3687-4272-ABAC-A19BC40920BF}" type="presParOf" srcId="{2CE0E54E-9578-4927-AD9E-5E587514E4DD}" destId="{1879AB1E-7270-4716-B12D-AAB8490BF202}" srcOrd="3" destOrd="0" presId="urn:microsoft.com/office/officeart/2008/layout/HalfCircleOrganizationChart"/>
    <dgm:cxn modelId="{1B4A88DD-3CB1-409D-9A32-9D15E50628A2}" type="presParOf" srcId="{45323789-A14A-460C-84B9-7EB7C1D51A26}" destId="{0EEBEE0A-9015-4274-88BF-5718064703A3}" srcOrd="1" destOrd="0" presId="urn:microsoft.com/office/officeart/2008/layout/HalfCircleOrganizationChart"/>
    <dgm:cxn modelId="{02EBAD52-4BA7-4B98-BBCE-5AB0ACD456AC}" type="presParOf" srcId="{0EEBEE0A-9015-4274-88BF-5718064703A3}" destId="{63AF5275-F3E0-4512-82AA-4A554E09DF0B}" srcOrd="0" destOrd="0" presId="urn:microsoft.com/office/officeart/2008/layout/HalfCircleOrganizationChart"/>
    <dgm:cxn modelId="{4AFC68BF-D136-4207-96C6-21A48531989A}" type="presParOf" srcId="{0EEBEE0A-9015-4274-88BF-5718064703A3}" destId="{3F744E7B-5B7A-4442-A0E5-E2C82924C419}" srcOrd="1" destOrd="0" presId="urn:microsoft.com/office/officeart/2008/layout/HalfCircleOrganizationChart"/>
    <dgm:cxn modelId="{210061C8-33B4-4F1D-B42F-A50C2215E010}" type="presParOf" srcId="{3F744E7B-5B7A-4442-A0E5-E2C82924C419}" destId="{84D0BA5C-EF63-42C7-B35B-BEA586572907}" srcOrd="0" destOrd="0" presId="urn:microsoft.com/office/officeart/2008/layout/HalfCircleOrganizationChart"/>
    <dgm:cxn modelId="{8C9F8257-2B0E-4E40-B28F-C9652C30D0A4}" type="presParOf" srcId="{84D0BA5C-EF63-42C7-B35B-BEA586572907}" destId="{1482FC54-BA89-4F35-808B-B03A88CEE44D}" srcOrd="0" destOrd="0" presId="urn:microsoft.com/office/officeart/2008/layout/HalfCircleOrganizationChart"/>
    <dgm:cxn modelId="{1DCDE83D-2DE5-4969-A362-C0D6CD702CF2}" type="presParOf" srcId="{84D0BA5C-EF63-42C7-B35B-BEA586572907}" destId="{72E0E92D-A672-447A-B8EF-C645B86A8B75}" srcOrd="1" destOrd="0" presId="urn:microsoft.com/office/officeart/2008/layout/HalfCircleOrganizationChart"/>
    <dgm:cxn modelId="{8B1A65E4-0ED3-4406-BD33-97D10CF6B5D3}" type="presParOf" srcId="{84D0BA5C-EF63-42C7-B35B-BEA586572907}" destId="{8A12F77E-2D0A-4FB7-B8E1-7B98003F0D6B}" srcOrd="2" destOrd="0" presId="urn:microsoft.com/office/officeart/2008/layout/HalfCircleOrganizationChart"/>
    <dgm:cxn modelId="{A004BB37-C3DE-463B-A3CF-CF63AD494ABE}" type="presParOf" srcId="{84D0BA5C-EF63-42C7-B35B-BEA586572907}" destId="{C77C42EA-0D29-4AB8-AF00-1F90450B247E}" srcOrd="3" destOrd="0" presId="urn:microsoft.com/office/officeart/2008/layout/HalfCircleOrganizationChart"/>
    <dgm:cxn modelId="{E99AEDC4-9E17-4106-B953-FF6D2DF48BBF}" type="presParOf" srcId="{3F744E7B-5B7A-4442-A0E5-E2C82924C419}" destId="{FD2D1FDE-BB80-43AB-BB8E-E20A32BA025A}" srcOrd="1" destOrd="0" presId="urn:microsoft.com/office/officeart/2008/layout/HalfCircleOrganizationChart"/>
    <dgm:cxn modelId="{FA792812-250A-41B9-84C9-D7CEA726AF6B}" type="presParOf" srcId="{3F744E7B-5B7A-4442-A0E5-E2C82924C419}" destId="{79099821-28FC-4A86-BAAF-731F301BF930}" srcOrd="2" destOrd="0" presId="urn:microsoft.com/office/officeart/2008/layout/HalfCircleOrganizationChart"/>
    <dgm:cxn modelId="{4509F910-75EA-4918-B0A1-47A0F1D87E4E}" type="presParOf" srcId="{0EEBEE0A-9015-4274-88BF-5718064703A3}" destId="{DA806E7D-7F02-459B-8210-267E2C76BFF0}" srcOrd="2" destOrd="0" presId="urn:microsoft.com/office/officeart/2008/layout/HalfCircleOrganizationChart"/>
    <dgm:cxn modelId="{10E97EED-9469-4DE3-B913-1CB7FBD4CF10}" type="presParOf" srcId="{0EEBEE0A-9015-4274-88BF-5718064703A3}" destId="{ACF01045-BFD6-4871-940B-224F4E02DAEA}" srcOrd="3" destOrd="0" presId="urn:microsoft.com/office/officeart/2008/layout/HalfCircleOrganizationChart"/>
    <dgm:cxn modelId="{B7582CA4-BAE5-4C52-922B-C1EB0951FFA2}" type="presParOf" srcId="{ACF01045-BFD6-4871-940B-224F4E02DAEA}" destId="{2637CD25-4037-4DC0-9AC0-17A675133CAA}" srcOrd="0" destOrd="0" presId="urn:microsoft.com/office/officeart/2008/layout/HalfCircleOrganizationChart"/>
    <dgm:cxn modelId="{A9F4815C-9CD8-4553-9264-A08B677F1CB0}" type="presParOf" srcId="{2637CD25-4037-4DC0-9AC0-17A675133CAA}" destId="{3215FCD3-614C-4754-A464-7E3A5B88DD7E}" srcOrd="0" destOrd="0" presId="urn:microsoft.com/office/officeart/2008/layout/HalfCircleOrganizationChart"/>
    <dgm:cxn modelId="{B056ED08-7EF2-4F1F-881B-73EE5642419A}" type="presParOf" srcId="{2637CD25-4037-4DC0-9AC0-17A675133CAA}" destId="{03D3A6DB-83B4-4702-B291-05E975BB99E0}" srcOrd="1" destOrd="0" presId="urn:microsoft.com/office/officeart/2008/layout/HalfCircleOrganizationChart"/>
    <dgm:cxn modelId="{6C0B9E10-1564-4E5E-AFBC-8C71E096929A}" type="presParOf" srcId="{2637CD25-4037-4DC0-9AC0-17A675133CAA}" destId="{86C2B89F-F588-4E75-BD86-6487B527586C}" srcOrd="2" destOrd="0" presId="urn:microsoft.com/office/officeart/2008/layout/HalfCircleOrganizationChart"/>
    <dgm:cxn modelId="{42B20DD7-B21D-43C4-8957-1E007CCE70BB}" type="presParOf" srcId="{2637CD25-4037-4DC0-9AC0-17A675133CAA}" destId="{07FDEDB1-6579-4732-9B56-CE7374B5773E}" srcOrd="3" destOrd="0" presId="urn:microsoft.com/office/officeart/2008/layout/HalfCircleOrganizationChart"/>
    <dgm:cxn modelId="{956A91DA-4CBB-4652-BE76-C902C57653C4}" type="presParOf" srcId="{ACF01045-BFD6-4871-940B-224F4E02DAEA}" destId="{FDE12BB2-7E06-4BB1-B384-4C5BEA641199}" srcOrd="1" destOrd="0" presId="urn:microsoft.com/office/officeart/2008/layout/HalfCircleOrganizationChart"/>
    <dgm:cxn modelId="{BF75329F-D90E-4FDC-9839-6BBAEB45C5BD}" type="presParOf" srcId="{ACF01045-BFD6-4871-940B-224F4E02DAEA}" destId="{408E8B3B-41F0-41F0-BAD8-B6D76C8CD442}" srcOrd="2" destOrd="0" presId="urn:microsoft.com/office/officeart/2008/layout/HalfCircleOrganizationChart"/>
    <dgm:cxn modelId="{998AC4F4-1EF2-4EA3-8492-F8214F25A025}" type="presParOf" srcId="{45323789-A14A-460C-84B9-7EB7C1D51A26}" destId="{D1BF0490-2D63-4844-A771-629A41496BA9}" srcOrd="2" destOrd="0" presId="urn:microsoft.com/office/officeart/2008/layout/HalfCircleOrganizationChart"/>
    <dgm:cxn modelId="{1C2831F8-5A71-41AE-9E7A-7FC6A65FE041}" type="presParOf" srcId="{E171080E-7396-4098-AC1A-FCFA48D058BE}" destId="{ED4E984D-4F37-49E9-809E-327C9B049BF5}" srcOrd="2" destOrd="0" presId="urn:microsoft.com/office/officeart/2008/layout/HalfCircleOrganizationChart"/>
    <dgm:cxn modelId="{E6CFF05A-D646-4AC1-99D3-D5CB6FD817B6}" type="presParOf" srcId="{E171080E-7396-4098-AC1A-FCFA48D058BE}" destId="{F39A5144-A146-4E64-8C3E-8A29B3553694}" srcOrd="3" destOrd="0" presId="urn:microsoft.com/office/officeart/2008/layout/HalfCircleOrganizationChart"/>
    <dgm:cxn modelId="{CC8497FF-C76D-4B41-AD9E-93B95FA87071}" type="presParOf" srcId="{F39A5144-A146-4E64-8C3E-8A29B3553694}" destId="{5F0D6239-DBFC-4DB2-8142-6AECB1512CBB}" srcOrd="0" destOrd="0" presId="urn:microsoft.com/office/officeart/2008/layout/HalfCircleOrganizationChart"/>
    <dgm:cxn modelId="{AC8F0D12-6903-4B2F-BCCD-A2BCCC425C89}" type="presParOf" srcId="{5F0D6239-DBFC-4DB2-8142-6AECB1512CBB}" destId="{822552A5-BCAA-4A4B-9EB0-6E2883933D93}" srcOrd="0" destOrd="0" presId="urn:microsoft.com/office/officeart/2008/layout/HalfCircleOrganizationChart"/>
    <dgm:cxn modelId="{852A785E-DB26-4E01-A91C-EE4352339765}" type="presParOf" srcId="{5F0D6239-DBFC-4DB2-8142-6AECB1512CBB}" destId="{6983AF5C-5F61-4F2A-A8F4-EF2963805A6C}" srcOrd="1" destOrd="0" presId="urn:microsoft.com/office/officeart/2008/layout/HalfCircleOrganizationChart"/>
    <dgm:cxn modelId="{4561B7E9-9C0E-4F0B-8860-B03539531B4F}" type="presParOf" srcId="{5F0D6239-DBFC-4DB2-8142-6AECB1512CBB}" destId="{7C394595-2765-431E-A9A5-FA49BAD269F6}" srcOrd="2" destOrd="0" presId="urn:microsoft.com/office/officeart/2008/layout/HalfCircleOrganizationChart"/>
    <dgm:cxn modelId="{69843086-149F-4425-AC22-1E5E1C49BBB1}" type="presParOf" srcId="{5F0D6239-DBFC-4DB2-8142-6AECB1512CBB}" destId="{7A3D372F-BAE6-4C23-A044-2EDE96EAC6C9}" srcOrd="3" destOrd="0" presId="urn:microsoft.com/office/officeart/2008/layout/HalfCircleOrganizationChart"/>
    <dgm:cxn modelId="{A1188D33-95D4-44F1-AC08-1D2E5527BA60}" type="presParOf" srcId="{F39A5144-A146-4E64-8C3E-8A29B3553694}" destId="{C3D5D9B3-F3CE-4751-89B1-23FC93279D73}" srcOrd="1" destOrd="0" presId="urn:microsoft.com/office/officeart/2008/layout/HalfCircleOrganizationChart"/>
    <dgm:cxn modelId="{FECF2C14-5437-4F97-A1E7-725F16A1F1AF}" type="presParOf" srcId="{F39A5144-A146-4E64-8C3E-8A29B3553694}" destId="{29E6F6C5-6332-4E24-B074-F760667900D1}" srcOrd="2" destOrd="0" presId="urn:microsoft.com/office/officeart/2008/layout/HalfCircleOrganizationChart"/>
    <dgm:cxn modelId="{5300D0B3-B0A2-482D-BF64-10E2CB12A440}" type="presParOf" srcId="{E171080E-7396-4098-AC1A-FCFA48D058BE}" destId="{A4918C27-9BF0-4D45-BEAA-1DE2ECFFA270}" srcOrd="4" destOrd="0" presId="urn:microsoft.com/office/officeart/2008/layout/HalfCircleOrganizationChart"/>
    <dgm:cxn modelId="{8A81A1C6-A15F-45CC-9A1A-A3501EBEF0E7}" type="presParOf" srcId="{E171080E-7396-4098-AC1A-FCFA48D058BE}" destId="{63F0FF53-46F6-4521-B0F8-4A5F805AA30B}" srcOrd="5" destOrd="0" presId="urn:microsoft.com/office/officeart/2008/layout/HalfCircleOrganizationChart"/>
    <dgm:cxn modelId="{BB9839EB-EB41-42FA-AA4A-D06E9F2CDDBE}" type="presParOf" srcId="{63F0FF53-46F6-4521-B0F8-4A5F805AA30B}" destId="{ED127F83-7066-417D-A913-BE8ED3373DCA}" srcOrd="0" destOrd="0" presId="urn:microsoft.com/office/officeart/2008/layout/HalfCircleOrganizationChart"/>
    <dgm:cxn modelId="{626B6635-0D49-4A3B-BDBD-A611A96FA2EA}" type="presParOf" srcId="{ED127F83-7066-417D-A913-BE8ED3373DCA}" destId="{8F193D68-F6AD-43C2-BF9A-017E0AC0001A}" srcOrd="0" destOrd="0" presId="urn:microsoft.com/office/officeart/2008/layout/HalfCircleOrganizationChart"/>
    <dgm:cxn modelId="{5B598BA6-A98B-456C-8203-1F6FA92573EA}" type="presParOf" srcId="{ED127F83-7066-417D-A913-BE8ED3373DCA}" destId="{039E135C-7999-42E3-8E04-169B07F80C81}" srcOrd="1" destOrd="0" presId="urn:microsoft.com/office/officeart/2008/layout/HalfCircleOrganizationChart"/>
    <dgm:cxn modelId="{E3E656A4-4F2C-45EE-AF96-0059CF3EE6CC}" type="presParOf" srcId="{ED127F83-7066-417D-A913-BE8ED3373DCA}" destId="{A4FC0F00-B04B-4C9B-B74D-34A465EE2D84}" srcOrd="2" destOrd="0" presId="urn:microsoft.com/office/officeart/2008/layout/HalfCircleOrganizationChart"/>
    <dgm:cxn modelId="{3706E0B1-C6AD-4402-9736-DC7A95167169}" type="presParOf" srcId="{ED127F83-7066-417D-A913-BE8ED3373DCA}" destId="{DB3C083F-8230-4A84-8842-00A333946DF6}" srcOrd="3" destOrd="0" presId="urn:microsoft.com/office/officeart/2008/layout/HalfCircleOrganizationChart"/>
    <dgm:cxn modelId="{80AE92C8-D502-4CC3-83FA-7D3B85BA584E}" type="presParOf" srcId="{63F0FF53-46F6-4521-B0F8-4A5F805AA30B}" destId="{C38F4FAB-7C45-46A0-B728-A6E032371A49}" srcOrd="1" destOrd="0" presId="urn:microsoft.com/office/officeart/2008/layout/HalfCircleOrganizationChart"/>
    <dgm:cxn modelId="{716F3486-F335-47BD-8C74-F75C25FBE733}" type="presParOf" srcId="{63F0FF53-46F6-4521-B0F8-4A5F805AA30B}" destId="{E7B0CE6C-4530-4D61-A3D7-52A569B41339}" srcOrd="2" destOrd="0" presId="urn:microsoft.com/office/officeart/2008/layout/HalfCircleOrganizationChart"/>
    <dgm:cxn modelId="{84C72CDB-4AF8-4AD3-9C8D-8564CB5DD3B1}" type="presParOf" srcId="{AC8F8F4B-1A4C-463B-8BEE-57856A4190F5}" destId="{7F8D2D2D-D230-4A04-AD05-2911F01C8398}" srcOrd="2" destOrd="0" presId="urn:microsoft.com/office/officeart/2008/layout/HalfCircleOrganizationChart"/>
    <dgm:cxn modelId="{5DBEBBB2-0353-42ED-BEC7-B2A1B5680574}" type="presParOf" srcId="{13818349-73AB-4375-B586-6D54E1A6D7D4}" destId="{B48C3EB3-D90F-4DBC-AE6F-7E33054CF67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18C27-9BF0-4D45-BEAA-1DE2ECFFA270}">
      <dsp:nvSpPr>
        <dsp:cNvPr id="0" name=""/>
        <dsp:cNvSpPr/>
      </dsp:nvSpPr>
      <dsp:spPr>
        <a:xfrm>
          <a:off x="8134031" y="1203441"/>
          <a:ext cx="1200668" cy="208380"/>
        </a:xfrm>
        <a:custGeom>
          <a:avLst/>
          <a:gdLst/>
          <a:ahLst/>
          <a:cxnLst/>
          <a:rect l="0" t="0" r="0" b="0"/>
          <a:pathLst>
            <a:path>
              <a:moveTo>
                <a:pt x="0" y="0"/>
              </a:moveTo>
              <a:lnTo>
                <a:pt x="0" y="104190"/>
              </a:lnTo>
              <a:lnTo>
                <a:pt x="1200668" y="104190"/>
              </a:lnTo>
              <a:lnTo>
                <a:pt x="1200668"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4E984D-4F37-49E9-809E-327C9B049BF5}">
      <dsp:nvSpPr>
        <dsp:cNvPr id="0" name=""/>
        <dsp:cNvSpPr/>
      </dsp:nvSpPr>
      <dsp:spPr>
        <a:xfrm>
          <a:off x="8088311" y="1203441"/>
          <a:ext cx="91440" cy="208380"/>
        </a:xfrm>
        <a:custGeom>
          <a:avLst/>
          <a:gdLst/>
          <a:ahLst/>
          <a:cxnLst/>
          <a:rect l="0" t="0" r="0" b="0"/>
          <a:pathLst>
            <a:path>
              <a:moveTo>
                <a:pt x="45720" y="0"/>
              </a:moveTo>
              <a:lnTo>
                <a:pt x="4572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06E7D-7F02-459B-8210-267E2C76BFF0}">
      <dsp:nvSpPr>
        <dsp:cNvPr id="0" name=""/>
        <dsp:cNvSpPr/>
      </dsp:nvSpPr>
      <dsp:spPr>
        <a:xfrm>
          <a:off x="6933362"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F5275-F3E0-4512-82AA-4A554E09DF0B}">
      <dsp:nvSpPr>
        <dsp:cNvPr id="0" name=""/>
        <dsp:cNvSpPr/>
      </dsp:nvSpPr>
      <dsp:spPr>
        <a:xfrm>
          <a:off x="6933362"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C9883-46D6-44EA-8C40-1027E71510A3}">
      <dsp:nvSpPr>
        <dsp:cNvPr id="0" name=""/>
        <dsp:cNvSpPr/>
      </dsp:nvSpPr>
      <dsp:spPr>
        <a:xfrm>
          <a:off x="6933362" y="1203441"/>
          <a:ext cx="1200668" cy="208380"/>
        </a:xfrm>
        <a:custGeom>
          <a:avLst/>
          <a:gdLst/>
          <a:ahLst/>
          <a:cxnLst/>
          <a:rect l="0" t="0" r="0" b="0"/>
          <a:pathLst>
            <a:path>
              <a:moveTo>
                <a:pt x="1200668" y="0"/>
              </a:moveTo>
              <a:lnTo>
                <a:pt x="1200668" y="104190"/>
              </a:lnTo>
              <a:lnTo>
                <a:pt x="0" y="104190"/>
              </a:lnTo>
              <a:lnTo>
                <a:pt x="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974E1-E5E5-4CCB-BF73-9784B4938DAC}">
      <dsp:nvSpPr>
        <dsp:cNvPr id="0" name=""/>
        <dsp:cNvSpPr/>
      </dsp:nvSpPr>
      <dsp:spPr>
        <a:xfrm>
          <a:off x="5410199" y="498916"/>
          <a:ext cx="2723831" cy="208380"/>
        </a:xfrm>
        <a:custGeom>
          <a:avLst/>
          <a:gdLst/>
          <a:ahLst/>
          <a:cxnLst/>
          <a:rect l="0" t="0" r="0" b="0"/>
          <a:pathLst>
            <a:path>
              <a:moveTo>
                <a:pt x="0" y="0"/>
              </a:moveTo>
              <a:lnTo>
                <a:pt x="0" y="104190"/>
              </a:lnTo>
              <a:lnTo>
                <a:pt x="2723831" y="104190"/>
              </a:lnTo>
              <a:lnTo>
                <a:pt x="2723831"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71A03-40E1-420D-A508-9EC3F104A3EF}">
      <dsp:nvSpPr>
        <dsp:cNvPr id="0" name=""/>
        <dsp:cNvSpPr/>
      </dsp:nvSpPr>
      <dsp:spPr>
        <a:xfrm>
          <a:off x="5087706" y="1203441"/>
          <a:ext cx="456452" cy="1706735"/>
        </a:xfrm>
        <a:custGeom>
          <a:avLst/>
          <a:gdLst/>
          <a:ahLst/>
          <a:cxnLst/>
          <a:rect l="0" t="0" r="0" b="0"/>
          <a:pathLst>
            <a:path>
              <a:moveTo>
                <a:pt x="0" y="0"/>
              </a:moveTo>
              <a:lnTo>
                <a:pt x="0" y="1706735"/>
              </a:lnTo>
              <a:lnTo>
                <a:pt x="456452" y="170673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80546-6A0C-4165-83A5-D0C177EFF493}">
      <dsp:nvSpPr>
        <dsp:cNvPr id="0" name=""/>
        <dsp:cNvSpPr/>
      </dsp:nvSpPr>
      <dsp:spPr>
        <a:xfrm>
          <a:off x="5087706" y="1203441"/>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D94280-4050-43E6-962E-55135A1860F2}">
      <dsp:nvSpPr>
        <dsp:cNvPr id="0" name=""/>
        <dsp:cNvSpPr/>
      </dsp:nvSpPr>
      <dsp:spPr>
        <a:xfrm>
          <a:off x="5087706" y="1203441"/>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A2ABE-1F1B-458A-8FBB-D9F2EE14EE9D}">
      <dsp:nvSpPr>
        <dsp:cNvPr id="0" name=""/>
        <dsp:cNvSpPr/>
      </dsp:nvSpPr>
      <dsp:spPr>
        <a:xfrm>
          <a:off x="5087706" y="498916"/>
          <a:ext cx="322493" cy="208380"/>
        </a:xfrm>
        <a:custGeom>
          <a:avLst/>
          <a:gdLst/>
          <a:ahLst/>
          <a:cxnLst/>
          <a:rect l="0" t="0" r="0" b="0"/>
          <a:pathLst>
            <a:path>
              <a:moveTo>
                <a:pt x="322493" y="0"/>
              </a:moveTo>
              <a:lnTo>
                <a:pt x="322493" y="104190"/>
              </a:lnTo>
              <a:lnTo>
                <a:pt x="0" y="104190"/>
              </a:lnTo>
              <a:lnTo>
                <a:pt x="0"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AEF5F-E393-4082-B1E1-0E506AA04AE5}">
      <dsp:nvSpPr>
        <dsp:cNvPr id="0" name=""/>
        <dsp:cNvSpPr/>
      </dsp:nvSpPr>
      <dsp:spPr>
        <a:xfrm>
          <a:off x="3887037" y="1907966"/>
          <a:ext cx="456452" cy="1706735"/>
        </a:xfrm>
        <a:custGeom>
          <a:avLst/>
          <a:gdLst/>
          <a:ahLst/>
          <a:cxnLst/>
          <a:rect l="0" t="0" r="0" b="0"/>
          <a:pathLst>
            <a:path>
              <a:moveTo>
                <a:pt x="0" y="0"/>
              </a:moveTo>
              <a:lnTo>
                <a:pt x="0" y="1706735"/>
              </a:lnTo>
              <a:lnTo>
                <a:pt x="456452" y="170673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29A25-5B2E-4DF1-A3BC-261595B762DE}">
      <dsp:nvSpPr>
        <dsp:cNvPr id="0" name=""/>
        <dsp:cNvSpPr/>
      </dsp:nvSpPr>
      <dsp:spPr>
        <a:xfrm>
          <a:off x="3887037"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23EC7-0700-4BDB-9BAD-7BE4E134CFED}">
      <dsp:nvSpPr>
        <dsp:cNvPr id="0" name=""/>
        <dsp:cNvSpPr/>
      </dsp:nvSpPr>
      <dsp:spPr>
        <a:xfrm>
          <a:off x="3887037"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DD4CE-E664-4D14-9E86-D808B44C06E5}">
      <dsp:nvSpPr>
        <dsp:cNvPr id="0" name=""/>
        <dsp:cNvSpPr/>
      </dsp:nvSpPr>
      <dsp:spPr>
        <a:xfrm>
          <a:off x="2686368" y="1203441"/>
          <a:ext cx="1200668" cy="208380"/>
        </a:xfrm>
        <a:custGeom>
          <a:avLst/>
          <a:gdLst/>
          <a:ahLst/>
          <a:cxnLst/>
          <a:rect l="0" t="0" r="0" b="0"/>
          <a:pathLst>
            <a:path>
              <a:moveTo>
                <a:pt x="0" y="0"/>
              </a:moveTo>
              <a:lnTo>
                <a:pt x="0" y="104190"/>
              </a:lnTo>
              <a:lnTo>
                <a:pt x="1200668" y="104190"/>
              </a:lnTo>
              <a:lnTo>
                <a:pt x="1200668"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C4E78-1E8D-4B44-B3C8-8DF37CDBFD0D}">
      <dsp:nvSpPr>
        <dsp:cNvPr id="0" name=""/>
        <dsp:cNvSpPr/>
      </dsp:nvSpPr>
      <dsp:spPr>
        <a:xfrm>
          <a:off x="2686368"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F42F5-7616-4CA7-94B2-57D6C05BC5BB}">
      <dsp:nvSpPr>
        <dsp:cNvPr id="0" name=""/>
        <dsp:cNvSpPr/>
      </dsp:nvSpPr>
      <dsp:spPr>
        <a:xfrm>
          <a:off x="2686368"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9CBB-67A7-4B71-83EA-BDA72828AF29}">
      <dsp:nvSpPr>
        <dsp:cNvPr id="0" name=""/>
        <dsp:cNvSpPr/>
      </dsp:nvSpPr>
      <dsp:spPr>
        <a:xfrm>
          <a:off x="2640648" y="1203441"/>
          <a:ext cx="91440" cy="208380"/>
        </a:xfrm>
        <a:custGeom>
          <a:avLst/>
          <a:gdLst/>
          <a:ahLst/>
          <a:cxnLst/>
          <a:rect l="0" t="0" r="0" b="0"/>
          <a:pathLst>
            <a:path>
              <a:moveTo>
                <a:pt x="45720" y="0"/>
              </a:moveTo>
              <a:lnTo>
                <a:pt x="4572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2C0EA-290A-460D-A304-D1D7406FF2F0}">
      <dsp:nvSpPr>
        <dsp:cNvPr id="0" name=""/>
        <dsp:cNvSpPr/>
      </dsp:nvSpPr>
      <dsp:spPr>
        <a:xfrm>
          <a:off x="1485699" y="1907966"/>
          <a:ext cx="456452" cy="1002211"/>
        </a:xfrm>
        <a:custGeom>
          <a:avLst/>
          <a:gdLst/>
          <a:ahLst/>
          <a:cxnLst/>
          <a:rect l="0" t="0" r="0" b="0"/>
          <a:pathLst>
            <a:path>
              <a:moveTo>
                <a:pt x="0" y="0"/>
              </a:moveTo>
              <a:lnTo>
                <a:pt x="0" y="1002211"/>
              </a:lnTo>
              <a:lnTo>
                <a:pt x="456452" y="10022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ED9E7-A8F6-4B33-852B-2563F51917BF}">
      <dsp:nvSpPr>
        <dsp:cNvPr id="0" name=""/>
        <dsp:cNvSpPr/>
      </dsp:nvSpPr>
      <dsp:spPr>
        <a:xfrm>
          <a:off x="1485699" y="1907966"/>
          <a:ext cx="456452" cy="297686"/>
        </a:xfrm>
        <a:custGeom>
          <a:avLst/>
          <a:gdLst/>
          <a:ahLst/>
          <a:cxnLst/>
          <a:rect l="0" t="0" r="0" b="0"/>
          <a:pathLst>
            <a:path>
              <a:moveTo>
                <a:pt x="0" y="0"/>
              </a:moveTo>
              <a:lnTo>
                <a:pt x="0" y="297686"/>
              </a:lnTo>
              <a:lnTo>
                <a:pt x="456452" y="2976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7A465-DA7C-48C1-B14D-35B9DA4AC6FD}">
      <dsp:nvSpPr>
        <dsp:cNvPr id="0" name=""/>
        <dsp:cNvSpPr/>
      </dsp:nvSpPr>
      <dsp:spPr>
        <a:xfrm>
          <a:off x="1485699" y="1203441"/>
          <a:ext cx="1200668" cy="208380"/>
        </a:xfrm>
        <a:custGeom>
          <a:avLst/>
          <a:gdLst/>
          <a:ahLst/>
          <a:cxnLst/>
          <a:rect l="0" t="0" r="0" b="0"/>
          <a:pathLst>
            <a:path>
              <a:moveTo>
                <a:pt x="1200668" y="0"/>
              </a:moveTo>
              <a:lnTo>
                <a:pt x="1200668" y="104190"/>
              </a:lnTo>
              <a:lnTo>
                <a:pt x="0" y="104190"/>
              </a:lnTo>
              <a:lnTo>
                <a:pt x="0" y="2083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B0683-0730-4EEB-9D34-E7C3428D5362}">
      <dsp:nvSpPr>
        <dsp:cNvPr id="0" name=""/>
        <dsp:cNvSpPr/>
      </dsp:nvSpPr>
      <dsp:spPr>
        <a:xfrm>
          <a:off x="2686368" y="498916"/>
          <a:ext cx="2723831" cy="208380"/>
        </a:xfrm>
        <a:custGeom>
          <a:avLst/>
          <a:gdLst/>
          <a:ahLst/>
          <a:cxnLst/>
          <a:rect l="0" t="0" r="0" b="0"/>
          <a:pathLst>
            <a:path>
              <a:moveTo>
                <a:pt x="2723831" y="0"/>
              </a:moveTo>
              <a:lnTo>
                <a:pt x="2723831" y="104190"/>
              </a:lnTo>
              <a:lnTo>
                <a:pt x="0" y="104190"/>
              </a:lnTo>
              <a:lnTo>
                <a:pt x="0" y="2083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11A80-8183-4DEC-BD79-49D1184A0D92}">
      <dsp:nvSpPr>
        <dsp:cNvPr id="0" name=""/>
        <dsp:cNvSpPr/>
      </dsp:nvSpPr>
      <dsp:spPr>
        <a:xfrm>
          <a:off x="5162127" y="277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6ED30-6F0C-4817-BFED-EE76F8DAD6EF}">
      <dsp:nvSpPr>
        <dsp:cNvPr id="0" name=""/>
        <dsp:cNvSpPr/>
      </dsp:nvSpPr>
      <dsp:spPr>
        <a:xfrm>
          <a:off x="5162127" y="277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AFA1E-9D63-4604-8190-6F1B729FE8E9}">
      <dsp:nvSpPr>
        <dsp:cNvPr id="0" name=""/>
        <dsp:cNvSpPr/>
      </dsp:nvSpPr>
      <dsp:spPr>
        <a:xfrm>
          <a:off x="4914055" y="9207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Sistema</a:t>
          </a:r>
          <a:endParaRPr lang="es-ES" sz="1000" kern="1200" dirty="0">
            <a:solidFill>
              <a:schemeClr val="tx1"/>
            </a:solidFill>
          </a:endParaRPr>
        </a:p>
      </dsp:txBody>
      <dsp:txXfrm>
        <a:off x="4914055" y="92078"/>
        <a:ext cx="992288" cy="317532"/>
      </dsp:txXfrm>
    </dsp:sp>
    <dsp:sp modelId="{0B3EAD05-8CC3-4E6F-97AF-EA2AA82DF6DE}">
      <dsp:nvSpPr>
        <dsp:cNvPr id="0" name=""/>
        <dsp:cNvSpPr/>
      </dsp:nvSpPr>
      <dsp:spPr>
        <a:xfrm>
          <a:off x="2438296"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A9DA5-BF07-4FE3-A54E-F7D820579542}">
      <dsp:nvSpPr>
        <dsp:cNvPr id="0" name=""/>
        <dsp:cNvSpPr/>
      </dsp:nvSpPr>
      <dsp:spPr>
        <a:xfrm>
          <a:off x="2438296"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36B0EF-742F-45E0-AAB1-52BC882DA0FB}">
      <dsp:nvSpPr>
        <dsp:cNvPr id="0" name=""/>
        <dsp:cNvSpPr/>
      </dsp:nvSpPr>
      <dsp:spPr>
        <a:xfrm>
          <a:off x="2190224"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Alumno</a:t>
          </a:r>
          <a:endParaRPr lang="es-ES" sz="1000" kern="1200" dirty="0">
            <a:solidFill>
              <a:schemeClr val="tx1"/>
            </a:solidFill>
          </a:endParaRPr>
        </a:p>
      </dsp:txBody>
      <dsp:txXfrm>
        <a:off x="2190224" y="796603"/>
        <a:ext cx="992288" cy="317532"/>
      </dsp:txXfrm>
    </dsp:sp>
    <dsp:sp modelId="{EF972DB5-DA71-4390-BACE-84B43A935C6F}">
      <dsp:nvSpPr>
        <dsp:cNvPr id="0" name=""/>
        <dsp:cNvSpPr/>
      </dsp:nvSpPr>
      <dsp:spPr>
        <a:xfrm>
          <a:off x="1237627"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2C63B-7226-46D5-A030-BE5D82E7496C}">
      <dsp:nvSpPr>
        <dsp:cNvPr id="0" name=""/>
        <dsp:cNvSpPr/>
      </dsp:nvSpPr>
      <dsp:spPr>
        <a:xfrm>
          <a:off x="1237627"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91560-29D4-43C7-BA59-39352FCD7500}">
      <dsp:nvSpPr>
        <dsp:cNvPr id="0" name=""/>
        <dsp:cNvSpPr/>
      </dsp:nvSpPr>
      <dsp:spPr>
        <a:xfrm>
          <a:off x="989555"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Pruebas</a:t>
          </a:r>
          <a:endParaRPr lang="es-ES" sz="1000" kern="1200" dirty="0">
            <a:solidFill>
              <a:schemeClr val="tx1"/>
            </a:solidFill>
          </a:endParaRPr>
        </a:p>
      </dsp:txBody>
      <dsp:txXfrm>
        <a:off x="989555" y="1501128"/>
        <a:ext cx="992288" cy="317532"/>
      </dsp:txXfrm>
    </dsp:sp>
    <dsp:sp modelId="{26AA1C76-82E3-4EE1-80E8-0D3236587831}">
      <dsp:nvSpPr>
        <dsp:cNvPr id="0" name=""/>
        <dsp:cNvSpPr/>
      </dsp:nvSpPr>
      <dsp:spPr>
        <a:xfrm>
          <a:off x="1882615"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476CDD-ADFE-48B4-BD00-D8EFB410714D}">
      <dsp:nvSpPr>
        <dsp:cNvPr id="0" name=""/>
        <dsp:cNvSpPr/>
      </dsp:nvSpPr>
      <dsp:spPr>
        <a:xfrm>
          <a:off x="1882615"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2FD11-69C0-411E-A747-50DD376D88CF}">
      <dsp:nvSpPr>
        <dsp:cNvPr id="0" name=""/>
        <dsp:cNvSpPr/>
      </dsp:nvSpPr>
      <dsp:spPr>
        <a:xfrm>
          <a:off x="1634543"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Realizadas</a:t>
          </a:r>
          <a:endParaRPr lang="es-ES" sz="1000" kern="1200" dirty="0">
            <a:solidFill>
              <a:schemeClr val="tx1"/>
            </a:solidFill>
          </a:endParaRPr>
        </a:p>
      </dsp:txBody>
      <dsp:txXfrm>
        <a:off x="1634543" y="2205652"/>
        <a:ext cx="992288" cy="317532"/>
      </dsp:txXfrm>
    </dsp:sp>
    <dsp:sp modelId="{DB0BAEFA-263D-41D9-A9C3-2E8D2AFA00C1}">
      <dsp:nvSpPr>
        <dsp:cNvPr id="0" name=""/>
        <dsp:cNvSpPr/>
      </dsp:nvSpPr>
      <dsp:spPr>
        <a:xfrm>
          <a:off x="1882615"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34856A-A126-48E5-9582-84B8D65C2972}">
      <dsp:nvSpPr>
        <dsp:cNvPr id="0" name=""/>
        <dsp:cNvSpPr/>
      </dsp:nvSpPr>
      <dsp:spPr>
        <a:xfrm>
          <a:off x="1882615"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EB5D0-2B69-424F-B349-8F4E860D20F0}">
      <dsp:nvSpPr>
        <dsp:cNvPr id="0" name=""/>
        <dsp:cNvSpPr/>
      </dsp:nvSpPr>
      <dsp:spPr>
        <a:xfrm>
          <a:off x="1634543"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Pendientes</a:t>
          </a:r>
          <a:endParaRPr lang="es-ES" sz="1000" kern="1200" dirty="0">
            <a:solidFill>
              <a:schemeClr val="tx1"/>
            </a:solidFill>
          </a:endParaRPr>
        </a:p>
      </dsp:txBody>
      <dsp:txXfrm>
        <a:off x="1634543" y="2910177"/>
        <a:ext cx="992288" cy="317532"/>
      </dsp:txXfrm>
    </dsp:sp>
    <dsp:sp modelId="{EDEC759E-F2E1-4399-A31C-140E8520F0E2}">
      <dsp:nvSpPr>
        <dsp:cNvPr id="0" name=""/>
        <dsp:cNvSpPr/>
      </dsp:nvSpPr>
      <dsp:spPr>
        <a:xfrm>
          <a:off x="2438296"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7A7B4-5D05-4881-87CE-7EE7E928C44F}">
      <dsp:nvSpPr>
        <dsp:cNvPr id="0" name=""/>
        <dsp:cNvSpPr/>
      </dsp:nvSpPr>
      <dsp:spPr>
        <a:xfrm>
          <a:off x="2438296"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C48EB9-4C16-4CA2-8B1D-7B7877CA9553}">
      <dsp:nvSpPr>
        <dsp:cNvPr id="0" name=""/>
        <dsp:cNvSpPr/>
      </dsp:nvSpPr>
      <dsp:spPr>
        <a:xfrm>
          <a:off x="2190224"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Cursos</a:t>
          </a:r>
          <a:endParaRPr lang="es-ES" sz="1000" kern="1200" dirty="0">
            <a:solidFill>
              <a:schemeClr val="tx1"/>
            </a:solidFill>
          </a:endParaRPr>
        </a:p>
      </dsp:txBody>
      <dsp:txXfrm>
        <a:off x="2190224" y="1501128"/>
        <a:ext cx="992288" cy="317532"/>
      </dsp:txXfrm>
    </dsp:sp>
    <dsp:sp modelId="{C0B3C571-1935-4057-87F3-6E160B019F89}">
      <dsp:nvSpPr>
        <dsp:cNvPr id="0" name=""/>
        <dsp:cNvSpPr/>
      </dsp:nvSpPr>
      <dsp:spPr>
        <a:xfrm>
          <a:off x="3083284"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81B0F-2D4B-4D57-BC4C-6D1FF40C1C2E}">
      <dsp:nvSpPr>
        <dsp:cNvPr id="0" name=""/>
        <dsp:cNvSpPr/>
      </dsp:nvSpPr>
      <dsp:spPr>
        <a:xfrm>
          <a:off x="3083284"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653FBC-ED35-4312-B87A-2B39909283C7}">
      <dsp:nvSpPr>
        <dsp:cNvPr id="0" name=""/>
        <dsp:cNvSpPr/>
      </dsp:nvSpPr>
      <dsp:spPr>
        <a:xfrm>
          <a:off x="2835211"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Cursando</a:t>
          </a:r>
          <a:endParaRPr lang="es-ES" sz="1000" kern="1200" dirty="0">
            <a:solidFill>
              <a:schemeClr val="tx1"/>
            </a:solidFill>
          </a:endParaRPr>
        </a:p>
      </dsp:txBody>
      <dsp:txXfrm>
        <a:off x="2835211" y="2205652"/>
        <a:ext cx="992288" cy="317532"/>
      </dsp:txXfrm>
    </dsp:sp>
    <dsp:sp modelId="{B0A16E64-08C1-424C-B682-0CEB38A5AE4F}">
      <dsp:nvSpPr>
        <dsp:cNvPr id="0" name=""/>
        <dsp:cNvSpPr/>
      </dsp:nvSpPr>
      <dsp:spPr>
        <a:xfrm>
          <a:off x="3083284"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31AA1-D356-40EF-AED0-8864185E4201}">
      <dsp:nvSpPr>
        <dsp:cNvPr id="0" name=""/>
        <dsp:cNvSpPr/>
      </dsp:nvSpPr>
      <dsp:spPr>
        <a:xfrm>
          <a:off x="3083284"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5058CD-737C-4E5A-8EE8-8F2A581D281F}">
      <dsp:nvSpPr>
        <dsp:cNvPr id="0" name=""/>
        <dsp:cNvSpPr/>
      </dsp:nvSpPr>
      <dsp:spPr>
        <a:xfrm>
          <a:off x="2835211"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Finalizados</a:t>
          </a:r>
          <a:endParaRPr lang="es-ES" sz="1000" kern="1200" dirty="0">
            <a:solidFill>
              <a:schemeClr val="tx1"/>
            </a:solidFill>
          </a:endParaRPr>
        </a:p>
      </dsp:txBody>
      <dsp:txXfrm>
        <a:off x="2835211" y="2910177"/>
        <a:ext cx="992288" cy="317532"/>
      </dsp:txXfrm>
    </dsp:sp>
    <dsp:sp modelId="{62902B57-0800-4D82-905A-B6476F767BEF}">
      <dsp:nvSpPr>
        <dsp:cNvPr id="0" name=""/>
        <dsp:cNvSpPr/>
      </dsp:nvSpPr>
      <dsp:spPr>
        <a:xfrm>
          <a:off x="3638965"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A067EC-7480-4ADB-ACFC-A47B14CE44D9}">
      <dsp:nvSpPr>
        <dsp:cNvPr id="0" name=""/>
        <dsp:cNvSpPr/>
      </dsp:nvSpPr>
      <dsp:spPr>
        <a:xfrm>
          <a:off x="3638965"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B52D7-6356-4464-800B-27DA28049185}">
      <dsp:nvSpPr>
        <dsp:cNvPr id="0" name=""/>
        <dsp:cNvSpPr/>
      </dsp:nvSpPr>
      <dsp:spPr>
        <a:xfrm>
          <a:off x="3390893"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Perfil</a:t>
          </a:r>
          <a:endParaRPr lang="es-ES" sz="1000" kern="1200" dirty="0">
            <a:solidFill>
              <a:schemeClr val="tx1"/>
            </a:solidFill>
          </a:endParaRPr>
        </a:p>
      </dsp:txBody>
      <dsp:txXfrm>
        <a:off x="3390893" y="1501128"/>
        <a:ext cx="992288" cy="317532"/>
      </dsp:txXfrm>
    </dsp:sp>
    <dsp:sp modelId="{BAF0A32B-5EB0-4BF1-945E-32C31EA9C296}">
      <dsp:nvSpPr>
        <dsp:cNvPr id="0" name=""/>
        <dsp:cNvSpPr/>
      </dsp:nvSpPr>
      <dsp:spPr>
        <a:xfrm>
          <a:off x="4283952"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2AE2A-507D-4236-8974-0ACC621F1CD2}">
      <dsp:nvSpPr>
        <dsp:cNvPr id="0" name=""/>
        <dsp:cNvSpPr/>
      </dsp:nvSpPr>
      <dsp:spPr>
        <a:xfrm>
          <a:off x="4283952"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84F03-5FB8-4C5D-A69B-ECC04A14348F}">
      <dsp:nvSpPr>
        <dsp:cNvPr id="0" name=""/>
        <dsp:cNvSpPr/>
      </dsp:nvSpPr>
      <dsp:spPr>
        <a:xfrm>
          <a:off x="4035880"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Salir</a:t>
          </a:r>
          <a:endParaRPr lang="es-ES" sz="1000" kern="1200" dirty="0">
            <a:solidFill>
              <a:schemeClr val="tx1"/>
            </a:solidFill>
          </a:endParaRPr>
        </a:p>
      </dsp:txBody>
      <dsp:txXfrm>
        <a:off x="4035880" y="2205652"/>
        <a:ext cx="992288" cy="317532"/>
      </dsp:txXfrm>
    </dsp:sp>
    <dsp:sp modelId="{74FADE1E-F832-4C00-890E-569F63801581}">
      <dsp:nvSpPr>
        <dsp:cNvPr id="0" name=""/>
        <dsp:cNvSpPr/>
      </dsp:nvSpPr>
      <dsp:spPr>
        <a:xfrm>
          <a:off x="4283952"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E61A1-37D2-492B-9419-BB6178805FEF}">
      <dsp:nvSpPr>
        <dsp:cNvPr id="0" name=""/>
        <dsp:cNvSpPr/>
      </dsp:nvSpPr>
      <dsp:spPr>
        <a:xfrm>
          <a:off x="4283952"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981AF-F65B-4D67-BD9B-9965B2C4F9EB}">
      <dsp:nvSpPr>
        <dsp:cNvPr id="0" name=""/>
        <dsp:cNvSpPr/>
      </dsp:nvSpPr>
      <dsp:spPr>
        <a:xfrm>
          <a:off x="4035880"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Información</a:t>
          </a:r>
          <a:endParaRPr lang="es-ES" sz="1000" kern="1200" dirty="0">
            <a:solidFill>
              <a:schemeClr val="tx1"/>
            </a:solidFill>
          </a:endParaRPr>
        </a:p>
      </dsp:txBody>
      <dsp:txXfrm>
        <a:off x="4035880" y="2910177"/>
        <a:ext cx="992288" cy="317532"/>
      </dsp:txXfrm>
    </dsp:sp>
    <dsp:sp modelId="{ECF44E16-65EF-4841-9195-5FA386F845FC}">
      <dsp:nvSpPr>
        <dsp:cNvPr id="0" name=""/>
        <dsp:cNvSpPr/>
      </dsp:nvSpPr>
      <dsp:spPr>
        <a:xfrm>
          <a:off x="4283952" y="352539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64A44-7C70-4DCC-9878-9E781DBDA624}">
      <dsp:nvSpPr>
        <dsp:cNvPr id="0" name=""/>
        <dsp:cNvSpPr/>
      </dsp:nvSpPr>
      <dsp:spPr>
        <a:xfrm>
          <a:off x="4283952" y="352539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D5136A-0BF1-4AEE-973C-425676CD9E14}">
      <dsp:nvSpPr>
        <dsp:cNvPr id="0" name=""/>
        <dsp:cNvSpPr/>
      </dsp:nvSpPr>
      <dsp:spPr>
        <a:xfrm>
          <a:off x="4035880" y="361470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Personalizar</a:t>
          </a:r>
          <a:endParaRPr lang="es-ES" sz="1000" kern="1200" dirty="0">
            <a:solidFill>
              <a:schemeClr val="tx1"/>
            </a:solidFill>
          </a:endParaRPr>
        </a:p>
      </dsp:txBody>
      <dsp:txXfrm>
        <a:off x="4035880" y="3614702"/>
        <a:ext cx="992288" cy="317532"/>
      </dsp:txXfrm>
    </dsp:sp>
    <dsp:sp modelId="{2C6A04FB-C73C-4CF1-AC5D-73CC40B62514}">
      <dsp:nvSpPr>
        <dsp:cNvPr id="0" name=""/>
        <dsp:cNvSpPr/>
      </dsp:nvSpPr>
      <dsp:spPr>
        <a:xfrm>
          <a:off x="4839634"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EB295-0EE4-4522-BDE6-C66BBD09158E}">
      <dsp:nvSpPr>
        <dsp:cNvPr id="0" name=""/>
        <dsp:cNvSpPr/>
      </dsp:nvSpPr>
      <dsp:spPr>
        <a:xfrm>
          <a:off x="4839634"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A08C3D-35DA-4878-9360-7D7C4D265544}">
      <dsp:nvSpPr>
        <dsp:cNvPr id="0" name=""/>
        <dsp:cNvSpPr/>
      </dsp:nvSpPr>
      <dsp:spPr>
        <a:xfrm>
          <a:off x="4591562"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Profesor</a:t>
          </a:r>
          <a:endParaRPr lang="es-ES" sz="1000" kern="1200" dirty="0">
            <a:solidFill>
              <a:schemeClr val="tx1"/>
            </a:solidFill>
          </a:endParaRPr>
        </a:p>
      </dsp:txBody>
      <dsp:txXfrm>
        <a:off x="4591562" y="796603"/>
        <a:ext cx="992288" cy="317532"/>
      </dsp:txXfrm>
    </dsp:sp>
    <dsp:sp modelId="{EE5DA247-45A4-4723-BD51-F79FF1E0C921}">
      <dsp:nvSpPr>
        <dsp:cNvPr id="0" name=""/>
        <dsp:cNvSpPr/>
      </dsp:nvSpPr>
      <dsp:spPr>
        <a:xfrm>
          <a:off x="5484621"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441DEF-2471-477A-A02E-FC5420A2E6D0}">
      <dsp:nvSpPr>
        <dsp:cNvPr id="0" name=""/>
        <dsp:cNvSpPr/>
      </dsp:nvSpPr>
      <dsp:spPr>
        <a:xfrm>
          <a:off x="5484621"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34BDD-D75E-44DB-A69D-5811B28CCD5B}">
      <dsp:nvSpPr>
        <dsp:cNvPr id="0" name=""/>
        <dsp:cNvSpPr/>
      </dsp:nvSpPr>
      <dsp:spPr>
        <a:xfrm>
          <a:off x="5236549"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Cursos</a:t>
          </a:r>
          <a:endParaRPr lang="es-ES" sz="1000" kern="1200" dirty="0">
            <a:solidFill>
              <a:schemeClr val="tx1"/>
            </a:solidFill>
          </a:endParaRPr>
        </a:p>
      </dsp:txBody>
      <dsp:txXfrm>
        <a:off x="5236549" y="1501128"/>
        <a:ext cx="992288" cy="317532"/>
      </dsp:txXfrm>
    </dsp:sp>
    <dsp:sp modelId="{92E48196-57C4-4D38-B0B6-4A0C7699E176}">
      <dsp:nvSpPr>
        <dsp:cNvPr id="0" name=""/>
        <dsp:cNvSpPr/>
      </dsp:nvSpPr>
      <dsp:spPr>
        <a:xfrm>
          <a:off x="5484621"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D6AE89-4F06-4F20-836E-D457C0334F54}">
      <dsp:nvSpPr>
        <dsp:cNvPr id="0" name=""/>
        <dsp:cNvSpPr/>
      </dsp:nvSpPr>
      <dsp:spPr>
        <a:xfrm>
          <a:off x="5484621"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02991-4D26-466F-BE62-D8AED2C92E05}">
      <dsp:nvSpPr>
        <dsp:cNvPr id="0" name=""/>
        <dsp:cNvSpPr/>
      </dsp:nvSpPr>
      <dsp:spPr>
        <a:xfrm>
          <a:off x="5236549"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Solicitar curso</a:t>
          </a:r>
          <a:endParaRPr lang="es-ES" sz="1000" kern="1200" dirty="0">
            <a:solidFill>
              <a:schemeClr val="tx1"/>
            </a:solidFill>
          </a:endParaRPr>
        </a:p>
      </dsp:txBody>
      <dsp:txXfrm>
        <a:off x="5236549" y="2205652"/>
        <a:ext cx="992288" cy="317532"/>
      </dsp:txXfrm>
    </dsp:sp>
    <dsp:sp modelId="{F26B4019-66EE-4CBE-861D-F5809FFE7CD7}">
      <dsp:nvSpPr>
        <dsp:cNvPr id="0" name=""/>
        <dsp:cNvSpPr/>
      </dsp:nvSpPr>
      <dsp:spPr>
        <a:xfrm>
          <a:off x="5484621"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FE1DC2-03F5-4ACC-AF21-E9B6124BC6B2}">
      <dsp:nvSpPr>
        <dsp:cNvPr id="0" name=""/>
        <dsp:cNvSpPr/>
      </dsp:nvSpPr>
      <dsp:spPr>
        <a:xfrm>
          <a:off x="5484621"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73AA2-9CF6-41A8-A4C4-D6FABC5C3A86}">
      <dsp:nvSpPr>
        <dsp:cNvPr id="0" name=""/>
        <dsp:cNvSpPr/>
      </dsp:nvSpPr>
      <dsp:spPr>
        <a:xfrm>
          <a:off x="5236549"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Generar reportes</a:t>
          </a:r>
          <a:endParaRPr lang="es-ES" sz="1000" kern="1200" dirty="0">
            <a:solidFill>
              <a:schemeClr val="tx1"/>
            </a:solidFill>
          </a:endParaRPr>
        </a:p>
      </dsp:txBody>
      <dsp:txXfrm>
        <a:off x="5236549" y="2910177"/>
        <a:ext cx="992288" cy="317532"/>
      </dsp:txXfrm>
    </dsp:sp>
    <dsp:sp modelId="{7AE1BF51-44F7-4EA9-BA6E-089B88AE716B}">
      <dsp:nvSpPr>
        <dsp:cNvPr id="0" name=""/>
        <dsp:cNvSpPr/>
      </dsp:nvSpPr>
      <dsp:spPr>
        <a:xfrm>
          <a:off x="7885959" y="707297"/>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8F4DFD-E91C-4A84-9C1C-A78FC522C72C}">
      <dsp:nvSpPr>
        <dsp:cNvPr id="0" name=""/>
        <dsp:cNvSpPr/>
      </dsp:nvSpPr>
      <dsp:spPr>
        <a:xfrm>
          <a:off x="7885959" y="707297"/>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8E266-AD6F-438E-B962-07A361D9B518}">
      <dsp:nvSpPr>
        <dsp:cNvPr id="0" name=""/>
        <dsp:cNvSpPr/>
      </dsp:nvSpPr>
      <dsp:spPr>
        <a:xfrm>
          <a:off x="7637887" y="796603"/>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Administrador</a:t>
          </a:r>
          <a:endParaRPr lang="es-ES" sz="1000" kern="1200" dirty="0">
            <a:solidFill>
              <a:schemeClr val="tx1"/>
            </a:solidFill>
          </a:endParaRPr>
        </a:p>
      </dsp:txBody>
      <dsp:txXfrm>
        <a:off x="7637887" y="796603"/>
        <a:ext cx="992288" cy="317532"/>
      </dsp:txXfrm>
    </dsp:sp>
    <dsp:sp modelId="{178BCF56-B068-4D1D-86C0-C177716E1238}">
      <dsp:nvSpPr>
        <dsp:cNvPr id="0" name=""/>
        <dsp:cNvSpPr/>
      </dsp:nvSpPr>
      <dsp:spPr>
        <a:xfrm>
          <a:off x="6685290"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7BA235-0D6F-4818-9552-0336BA53331F}">
      <dsp:nvSpPr>
        <dsp:cNvPr id="0" name=""/>
        <dsp:cNvSpPr/>
      </dsp:nvSpPr>
      <dsp:spPr>
        <a:xfrm>
          <a:off x="6685290"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065F85-DBA8-48C1-A2C1-3A79AA2988E0}">
      <dsp:nvSpPr>
        <dsp:cNvPr id="0" name=""/>
        <dsp:cNvSpPr/>
      </dsp:nvSpPr>
      <dsp:spPr>
        <a:xfrm>
          <a:off x="6437218"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Gestión de usuarios</a:t>
          </a:r>
          <a:endParaRPr lang="es-ES" sz="1000" kern="1200" dirty="0">
            <a:solidFill>
              <a:schemeClr val="tx1"/>
            </a:solidFill>
          </a:endParaRPr>
        </a:p>
      </dsp:txBody>
      <dsp:txXfrm>
        <a:off x="6437218" y="1501128"/>
        <a:ext cx="992288" cy="317532"/>
      </dsp:txXfrm>
    </dsp:sp>
    <dsp:sp modelId="{72E0E92D-A672-447A-B8EF-C645B86A8B75}">
      <dsp:nvSpPr>
        <dsp:cNvPr id="0" name=""/>
        <dsp:cNvSpPr/>
      </dsp:nvSpPr>
      <dsp:spPr>
        <a:xfrm>
          <a:off x="7330277" y="2116346"/>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2F77E-2D0A-4FB7-B8E1-7B98003F0D6B}">
      <dsp:nvSpPr>
        <dsp:cNvPr id="0" name=""/>
        <dsp:cNvSpPr/>
      </dsp:nvSpPr>
      <dsp:spPr>
        <a:xfrm>
          <a:off x="7330277" y="2116346"/>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2FC54-BA89-4F35-808B-B03A88CEE44D}">
      <dsp:nvSpPr>
        <dsp:cNvPr id="0" name=""/>
        <dsp:cNvSpPr/>
      </dsp:nvSpPr>
      <dsp:spPr>
        <a:xfrm>
          <a:off x="7082205" y="2205652"/>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Profesores</a:t>
          </a:r>
          <a:endParaRPr lang="es-ES" sz="1000" kern="1200" dirty="0">
            <a:solidFill>
              <a:schemeClr val="tx1"/>
            </a:solidFill>
          </a:endParaRPr>
        </a:p>
      </dsp:txBody>
      <dsp:txXfrm>
        <a:off x="7082205" y="2205652"/>
        <a:ext cx="992288" cy="317532"/>
      </dsp:txXfrm>
    </dsp:sp>
    <dsp:sp modelId="{03D3A6DB-83B4-4702-B291-05E975BB99E0}">
      <dsp:nvSpPr>
        <dsp:cNvPr id="0" name=""/>
        <dsp:cNvSpPr/>
      </dsp:nvSpPr>
      <dsp:spPr>
        <a:xfrm>
          <a:off x="7330277" y="2820871"/>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2B89F-F588-4E75-BD86-6487B527586C}">
      <dsp:nvSpPr>
        <dsp:cNvPr id="0" name=""/>
        <dsp:cNvSpPr/>
      </dsp:nvSpPr>
      <dsp:spPr>
        <a:xfrm>
          <a:off x="7330277" y="2820871"/>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5FCD3-614C-4754-A464-7E3A5B88DD7E}">
      <dsp:nvSpPr>
        <dsp:cNvPr id="0" name=""/>
        <dsp:cNvSpPr/>
      </dsp:nvSpPr>
      <dsp:spPr>
        <a:xfrm>
          <a:off x="7082205" y="2910177"/>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Alumnos</a:t>
          </a:r>
          <a:endParaRPr lang="es-ES" sz="1000" kern="1200" dirty="0">
            <a:solidFill>
              <a:schemeClr val="tx1"/>
            </a:solidFill>
          </a:endParaRPr>
        </a:p>
      </dsp:txBody>
      <dsp:txXfrm>
        <a:off x="7082205" y="2910177"/>
        <a:ext cx="992288" cy="317532"/>
      </dsp:txXfrm>
    </dsp:sp>
    <dsp:sp modelId="{6983AF5C-5F61-4F2A-A8F4-EF2963805A6C}">
      <dsp:nvSpPr>
        <dsp:cNvPr id="0" name=""/>
        <dsp:cNvSpPr/>
      </dsp:nvSpPr>
      <dsp:spPr>
        <a:xfrm>
          <a:off x="7885959"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94595-2765-431E-A9A5-FA49BAD269F6}">
      <dsp:nvSpPr>
        <dsp:cNvPr id="0" name=""/>
        <dsp:cNvSpPr/>
      </dsp:nvSpPr>
      <dsp:spPr>
        <a:xfrm>
          <a:off x="7885959"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52A5-BCAA-4A4B-9EB0-6E2883933D93}">
      <dsp:nvSpPr>
        <dsp:cNvPr id="0" name=""/>
        <dsp:cNvSpPr/>
      </dsp:nvSpPr>
      <dsp:spPr>
        <a:xfrm>
          <a:off x="7637887"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Gestión de cursos</a:t>
          </a:r>
          <a:endParaRPr lang="es-ES" sz="1000" kern="1200" dirty="0">
            <a:solidFill>
              <a:schemeClr val="tx1"/>
            </a:solidFill>
          </a:endParaRPr>
        </a:p>
      </dsp:txBody>
      <dsp:txXfrm>
        <a:off x="7637887" y="1501128"/>
        <a:ext cx="992288" cy="317532"/>
      </dsp:txXfrm>
    </dsp:sp>
    <dsp:sp modelId="{039E135C-7999-42E3-8E04-169B07F80C81}">
      <dsp:nvSpPr>
        <dsp:cNvPr id="0" name=""/>
        <dsp:cNvSpPr/>
      </dsp:nvSpPr>
      <dsp:spPr>
        <a:xfrm>
          <a:off x="9086628" y="1411822"/>
          <a:ext cx="496144" cy="496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FC0F00-B04B-4C9B-B74D-34A465EE2D84}">
      <dsp:nvSpPr>
        <dsp:cNvPr id="0" name=""/>
        <dsp:cNvSpPr/>
      </dsp:nvSpPr>
      <dsp:spPr>
        <a:xfrm>
          <a:off x="9086628" y="1411822"/>
          <a:ext cx="496144" cy="496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93D68-F6AD-43C2-BF9A-017E0AC0001A}">
      <dsp:nvSpPr>
        <dsp:cNvPr id="0" name=""/>
        <dsp:cNvSpPr/>
      </dsp:nvSpPr>
      <dsp:spPr>
        <a:xfrm>
          <a:off x="8838555" y="1501128"/>
          <a:ext cx="992288" cy="31753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tx1"/>
              </a:solidFill>
            </a:rPr>
            <a:t>Respaldo de base de datos</a:t>
          </a:r>
          <a:endParaRPr lang="es-ES" sz="1000" kern="1200" dirty="0">
            <a:solidFill>
              <a:schemeClr val="tx1"/>
            </a:solidFill>
          </a:endParaRPr>
        </a:p>
      </dsp:txBody>
      <dsp:txXfrm>
        <a:off x="8838555" y="1501128"/>
        <a:ext cx="992288" cy="31753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C445-4BF4-47C1-A024-75F308635964}" type="datetimeFigureOut">
              <a:rPr lang="es-MX" smtClean="0"/>
              <a:t>18/10/2018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9F550-FD08-499D-BFA8-EBA4EA6B228C}" type="slidenum">
              <a:rPr lang="es-MX" smtClean="0"/>
              <a:t>‹Nº›</a:t>
            </a:fld>
            <a:endParaRPr lang="es-MX"/>
          </a:p>
        </p:txBody>
      </p:sp>
    </p:spTree>
    <p:extLst>
      <p:ext uri="{BB962C8B-B14F-4D97-AF65-F5344CB8AC3E}">
        <p14:creationId xmlns:p14="http://schemas.microsoft.com/office/powerpoint/2010/main" val="252457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8CD762-1D84-4511-A119-ADDC11D657BB}" type="datetime1">
              <a:rPr lang="en-US" smtClean="0"/>
              <a:t>10/18/2018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6B4AD5-0704-450C-A68C-414558DE13AD}"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58154D-103D-434E-9E31-8E0D47FF89EF}" type="datetime1">
              <a:rPr lang="en-US" smtClean="0"/>
              <a:t>10/18/2018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509D49-342D-4AEA-B7BA-CC598E6DA9ED}" type="datetime1">
              <a:rPr lang="en-US" smtClean="0"/>
              <a:t>10/18/2018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80DDC18-5E69-4CF1-B848-2E2FB052F61F}" type="datetime1">
              <a:rPr lang="en-US" smtClean="0"/>
              <a:t>10/18/2018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02CCDD8-89EE-4A8E-A988-126E375594FE}"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1237009-943A-428F-93D9-3784F35AA41B}"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9F1A6B1-3B14-48FE-8BB3-AD4691FE2343}" type="datetime1">
              <a:rPr lang="en-US" smtClean="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E54218-5673-4F68-A096-C72FF8241303}" type="datetime1">
              <a:rPr lang="en-US" smtClean="0"/>
              <a:t>10/18/2018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43487B-4D08-4AF8-89C5-8D4BD3DC28C9}" type="datetime1">
              <a:rPr lang="en-US" smtClean="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89F6AA-6F91-4EC6-9609-55BF180BA7C2}" type="datetime1">
              <a:rPr lang="en-US" smtClean="0"/>
              <a:t>10/18/2018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06F224-A71C-4500-967E-53941B903AF2}"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7FD70D9-B447-4F66-9B6D-4B09EA0A3837}" type="datetime1">
              <a:rPr lang="en-US" smtClean="0"/>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397CA39-A5C1-4CB6-85FC-3F75B8407B49}" type="datetime1">
              <a:rPr lang="en-US" smtClean="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63807-C0CC-40BE-997B-5195EEC4ACC5}" type="datetime1">
              <a:rPr lang="en-US" smtClean="0"/>
              <a:t>10/18/2018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04611E-0883-4940-BBFC-990F5664B420}"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FD10459-5303-41C5-8306-DF01FE70F922}" type="datetime1">
              <a:rPr lang="en-US" smtClean="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4314D2-8BB5-40AA-92BF-7803DB1FF984}" type="datetime1">
              <a:rPr lang="en-US" smtClean="0"/>
              <a:t>10/18/2018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smtClean="0"/>
              <a:t>Sistema web de cursos educativos con ludificación</a:t>
            </a:r>
            <a:endParaRPr lang="es-MX" dirty="0"/>
          </a:p>
        </p:txBody>
      </p:sp>
      <p:sp>
        <p:nvSpPr>
          <p:cNvPr id="3" name="Subtítulo 2"/>
          <p:cNvSpPr>
            <a:spLocks noGrp="1"/>
          </p:cNvSpPr>
          <p:nvPr>
            <p:ph type="subTitle" idx="1"/>
          </p:nvPr>
        </p:nvSpPr>
        <p:spPr/>
        <p:txBody>
          <a:bodyPr>
            <a:normAutofit fontScale="92500" lnSpcReduction="10000"/>
          </a:bodyPr>
          <a:lstStyle/>
          <a:p>
            <a:r>
              <a:rPr lang="es-MX" dirty="0" smtClean="0"/>
              <a:t>Castillo Ocampo Mario</a:t>
            </a:r>
          </a:p>
          <a:p>
            <a:r>
              <a:rPr lang="es-MX" dirty="0" smtClean="0"/>
              <a:t>García Avalos </a:t>
            </a:r>
            <a:r>
              <a:rPr lang="es-MX" dirty="0" err="1" smtClean="0"/>
              <a:t>Hervin</a:t>
            </a:r>
            <a:r>
              <a:rPr lang="es-MX" dirty="0" smtClean="0"/>
              <a:t> </a:t>
            </a:r>
            <a:r>
              <a:rPr lang="es-MX" dirty="0" err="1" smtClean="0"/>
              <a:t>Joseth</a:t>
            </a:r>
            <a:endParaRPr lang="es-MX" dirty="0"/>
          </a:p>
        </p:txBody>
      </p:sp>
      <p:sp>
        <p:nvSpPr>
          <p:cNvPr id="4" name="Subtítulo 2"/>
          <p:cNvSpPr txBox="1">
            <a:spLocks/>
          </p:cNvSpPr>
          <p:nvPr/>
        </p:nvSpPr>
        <p:spPr>
          <a:xfrm>
            <a:off x="1371600" y="5149938"/>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Hernández Báez Irma Yazmín</a:t>
            </a:r>
          </a:p>
        </p:txBody>
      </p:sp>
      <p:sp>
        <p:nvSpPr>
          <p:cNvPr id="5" name="Subtítulo 2"/>
          <p:cNvSpPr txBox="1">
            <a:spLocks/>
          </p:cNvSpPr>
          <p:nvPr/>
        </p:nvSpPr>
        <p:spPr>
          <a:xfrm>
            <a:off x="384131" y="5835738"/>
            <a:ext cx="4526071" cy="5231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Jiutepec Mor. </a:t>
            </a:r>
            <a:endParaRPr lang="es-MX" dirty="0"/>
          </a:p>
        </p:txBody>
      </p:sp>
      <p:sp>
        <p:nvSpPr>
          <p:cNvPr id="7" name="Subtítulo 2"/>
          <p:cNvSpPr txBox="1">
            <a:spLocks/>
          </p:cNvSpPr>
          <p:nvPr/>
        </p:nvSpPr>
        <p:spPr>
          <a:xfrm>
            <a:off x="7438372" y="5835738"/>
            <a:ext cx="4526071" cy="5231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MX" dirty="0" smtClean="0"/>
              <a:t>18 de Octubre de 2018</a:t>
            </a:r>
            <a:endParaRPr lang="es-MX" dirty="0"/>
          </a:p>
        </p:txBody>
      </p:sp>
      <p:pic>
        <p:nvPicPr>
          <p:cNvPr id="9" name="Picture 2" descr="Resultado de imagen para logo upe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568" cy="114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664165"/>
            <a:ext cx="8610600" cy="1293028"/>
          </a:xfrm>
        </p:spPr>
        <p:txBody>
          <a:bodyPr/>
          <a:lstStyle/>
          <a:p>
            <a:r>
              <a:rPr lang="es-MX" dirty="0" smtClean="0"/>
              <a:t>Diagrama de casos de uso</a:t>
            </a:r>
            <a:endParaRPr lang="es-MX"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584" y="1553228"/>
            <a:ext cx="5770398" cy="5239422"/>
          </a:xfrm>
          <a:prstGeom prst="rect">
            <a:avLst/>
          </a:prstGeom>
          <a:ln>
            <a:noFill/>
          </a:ln>
          <a:effectLst>
            <a:softEdge rad="112500"/>
          </a:effectLst>
        </p:spPr>
      </p:pic>
      <p:sp>
        <p:nvSpPr>
          <p:cNvPr id="4" name="Marcador de número de diapositiva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72751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Requisitos funcionales</a:t>
            </a:r>
            <a:endParaRPr lang="es-MX" dirty="0"/>
          </a:p>
        </p:txBody>
      </p:sp>
      <p:sp>
        <p:nvSpPr>
          <p:cNvPr id="3" name="Marcador de contenido 2"/>
          <p:cNvSpPr>
            <a:spLocks noGrp="1"/>
          </p:cNvSpPr>
          <p:nvPr>
            <p:ph idx="1"/>
          </p:nvPr>
        </p:nvSpPr>
        <p:spPr/>
        <p:txBody>
          <a:bodyPr numCol="2">
            <a:normAutofit/>
          </a:bodyPr>
          <a:lstStyle/>
          <a:p>
            <a:r>
              <a:rPr lang="es-MX" dirty="0" smtClean="0"/>
              <a:t>Gestión de usuarios</a:t>
            </a:r>
          </a:p>
          <a:p>
            <a:pPr lvl="1"/>
            <a:r>
              <a:rPr lang="es-MX" dirty="0" smtClean="0"/>
              <a:t>Registro de usuario</a:t>
            </a:r>
          </a:p>
          <a:p>
            <a:r>
              <a:rPr lang="es-MX" dirty="0" smtClean="0"/>
              <a:t>Gestión de cursos</a:t>
            </a:r>
          </a:p>
          <a:p>
            <a:r>
              <a:rPr lang="es-MX" dirty="0" smtClean="0"/>
              <a:t>Inicio de sesión</a:t>
            </a:r>
          </a:p>
          <a:p>
            <a:r>
              <a:rPr lang="es-MX" dirty="0" smtClean="0"/>
              <a:t>Solicitar curso</a:t>
            </a:r>
          </a:p>
          <a:p>
            <a:r>
              <a:rPr lang="es-MX" dirty="0" smtClean="0"/>
              <a:t>Gestión de cuestionarios</a:t>
            </a:r>
          </a:p>
          <a:p>
            <a:r>
              <a:rPr lang="es-MX" u="sng" dirty="0"/>
              <a:t>Asignación de </a:t>
            </a:r>
            <a:r>
              <a:rPr lang="es-MX" u="sng" dirty="0" smtClean="0"/>
              <a:t>monedas</a:t>
            </a:r>
          </a:p>
          <a:p>
            <a:r>
              <a:rPr lang="es-MX" dirty="0" smtClean="0"/>
              <a:t>Gestión de pruebas</a:t>
            </a:r>
          </a:p>
          <a:p>
            <a:r>
              <a:rPr lang="es-MX" u="sng" dirty="0">
                <a:effectLst>
                  <a:outerShdw blurRad="38100" dist="38100" dir="2700000" algn="tl">
                    <a:srgbClr val="000000">
                      <a:alpha val="43137"/>
                    </a:srgbClr>
                  </a:outerShdw>
                </a:effectLst>
              </a:rPr>
              <a:t>Gestión de recompensas</a:t>
            </a:r>
          </a:p>
          <a:p>
            <a:r>
              <a:rPr lang="es-MX" dirty="0" smtClean="0"/>
              <a:t>Realizar pruebas</a:t>
            </a:r>
          </a:p>
          <a:p>
            <a:r>
              <a:rPr lang="es-MX" u="sng" dirty="0" smtClean="0"/>
              <a:t>Canje de recompensas</a:t>
            </a:r>
          </a:p>
          <a:p>
            <a:r>
              <a:rPr lang="es-MX" dirty="0"/>
              <a:t>Generación de </a:t>
            </a:r>
            <a:r>
              <a:rPr lang="es-MX" dirty="0" smtClean="0"/>
              <a:t>reportes</a:t>
            </a:r>
          </a:p>
          <a:p>
            <a:r>
              <a:rPr lang="es-MX" dirty="0"/>
              <a:t>Consultar tabla de </a:t>
            </a:r>
            <a:r>
              <a:rPr lang="es-MX" dirty="0" smtClean="0"/>
              <a:t>posiciones</a:t>
            </a:r>
          </a:p>
          <a:p>
            <a:r>
              <a:rPr lang="es-MX" dirty="0" smtClean="0"/>
              <a:t>Respaldo de base de datos</a:t>
            </a:r>
          </a:p>
        </p:txBody>
      </p:sp>
      <p:sp>
        <p:nvSpPr>
          <p:cNvPr id="4" name="Marcador de número de diapositiva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3638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Requisitos no funcionales</a:t>
            </a:r>
            <a:endParaRPr lang="es-MX" dirty="0"/>
          </a:p>
        </p:txBody>
      </p:sp>
      <p:sp>
        <p:nvSpPr>
          <p:cNvPr id="3" name="Marcador de contenido 2"/>
          <p:cNvSpPr>
            <a:spLocks noGrp="1"/>
          </p:cNvSpPr>
          <p:nvPr>
            <p:ph idx="1"/>
          </p:nvPr>
        </p:nvSpPr>
        <p:spPr/>
        <p:txBody>
          <a:bodyPr/>
          <a:lstStyle/>
          <a:p>
            <a:r>
              <a:rPr lang="es-MX" dirty="0" smtClean="0"/>
              <a:t>Pendiente**</a:t>
            </a: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1103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Mapa navegacional</a:t>
            </a:r>
            <a:endParaRPr lang="es-MX"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825835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40749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a:t>
            </a:r>
            <a:endParaRPr lang="es-MX" dirty="0"/>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70238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(cont.)</a:t>
            </a:r>
            <a:endParaRPr lang="es-MX" dirty="0"/>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85720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66363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718071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55933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07391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Contenido</a:t>
            </a:r>
            <a:endParaRPr lang="es-MX" dirty="0"/>
          </a:p>
        </p:txBody>
      </p:sp>
      <p:sp>
        <p:nvSpPr>
          <p:cNvPr id="3" name="Marcador de contenido 2"/>
          <p:cNvSpPr>
            <a:spLocks noGrp="1"/>
          </p:cNvSpPr>
          <p:nvPr>
            <p:ph idx="1"/>
          </p:nvPr>
        </p:nvSpPr>
        <p:spPr/>
        <p:txBody>
          <a:bodyPr>
            <a:normAutofit fontScale="62500" lnSpcReduction="20000"/>
          </a:bodyPr>
          <a:lstStyle/>
          <a:p>
            <a:r>
              <a:rPr lang="es-MX" dirty="0" smtClean="0"/>
              <a:t>Introducción</a:t>
            </a:r>
          </a:p>
          <a:p>
            <a:pPr lvl="1"/>
            <a:r>
              <a:rPr lang="es-MX" dirty="0" smtClean="0"/>
              <a:t>Antecedentes</a:t>
            </a:r>
          </a:p>
          <a:p>
            <a:pPr lvl="1"/>
            <a:r>
              <a:rPr lang="es-MX" dirty="0" smtClean="0"/>
              <a:t>Definición del problema</a:t>
            </a:r>
          </a:p>
          <a:p>
            <a:pPr lvl="1"/>
            <a:r>
              <a:rPr lang="es-MX" dirty="0" smtClean="0"/>
              <a:t>Justificación</a:t>
            </a:r>
          </a:p>
          <a:p>
            <a:pPr lvl="1"/>
            <a:r>
              <a:rPr lang="es-MX" dirty="0" smtClean="0"/>
              <a:t>Objetivos</a:t>
            </a:r>
          </a:p>
          <a:p>
            <a:pPr lvl="1"/>
            <a:r>
              <a:rPr lang="es-MX" dirty="0" smtClean="0"/>
              <a:t>Metodología</a:t>
            </a:r>
          </a:p>
          <a:p>
            <a:r>
              <a:rPr lang="es-MX" dirty="0" smtClean="0"/>
              <a:t>Análisis de Requisitos</a:t>
            </a:r>
          </a:p>
          <a:p>
            <a:pPr lvl="1"/>
            <a:r>
              <a:rPr lang="es-MX" dirty="0" smtClean="0"/>
              <a:t>Diagrama de casos de uso</a:t>
            </a:r>
          </a:p>
          <a:p>
            <a:pPr lvl="1"/>
            <a:r>
              <a:rPr lang="es-MX" dirty="0" smtClean="0"/>
              <a:t>Requisitos</a:t>
            </a:r>
          </a:p>
          <a:p>
            <a:pPr lvl="2"/>
            <a:r>
              <a:rPr lang="es-MX" dirty="0" smtClean="0"/>
              <a:t>Requisitos funcionales</a:t>
            </a:r>
          </a:p>
          <a:p>
            <a:pPr lvl="2"/>
            <a:r>
              <a:rPr lang="es-MX" dirty="0" smtClean="0"/>
              <a:t>Requisitos no funcionales</a:t>
            </a:r>
          </a:p>
          <a:p>
            <a:r>
              <a:rPr lang="es-MX" dirty="0" smtClean="0"/>
              <a:t>Diseño</a:t>
            </a:r>
          </a:p>
          <a:p>
            <a:pPr lvl="1"/>
            <a:r>
              <a:rPr lang="es-MX" dirty="0" smtClean="0"/>
              <a:t>Mapa navegacional</a:t>
            </a:r>
          </a:p>
          <a:p>
            <a:pPr lvl="1"/>
            <a:r>
              <a:rPr lang="es-MX" dirty="0" smtClean="0"/>
              <a:t>Diseño de interfaces</a:t>
            </a:r>
          </a:p>
          <a:p>
            <a:pPr lvl="1"/>
            <a:r>
              <a:rPr lang="es-MX" dirty="0" smtClean="0"/>
              <a:t>Diagrama entidad-relación</a:t>
            </a:r>
          </a:p>
          <a:p>
            <a:r>
              <a:rPr lang="es-MX" dirty="0" smtClean="0"/>
              <a:t>Tecnologías empleadas</a:t>
            </a:r>
          </a:p>
          <a:p>
            <a:r>
              <a:rPr lang="es-MX" dirty="0" smtClean="0"/>
              <a:t>Conclusiones</a:t>
            </a:r>
          </a:p>
          <a:p>
            <a:r>
              <a:rPr lang="es-MX" dirty="0" smtClean="0"/>
              <a:t>Bibliografía</a:t>
            </a:r>
            <a:endParaRPr lang="es-MX" dirty="0" smtClean="0"/>
          </a:p>
          <a:p>
            <a:pPr lvl="2"/>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7314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09748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89221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Bocetos de Interfaz </a:t>
            </a:r>
            <a:r>
              <a:rPr lang="es-MX" dirty="0"/>
              <a:t>(cont.)</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05699"/>
            <a:ext cx="5334000" cy="3000764"/>
          </a:xfrm>
        </p:spPr>
      </p:pic>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699"/>
            <a:ext cx="5334000" cy="3000764"/>
          </a:xfrm>
        </p:spPr>
      </p:pic>
      <p:sp>
        <p:nvSpPr>
          <p:cNvPr id="5" name="Marcador de número de diapositiva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46907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entidad-relación</a:t>
            </a:r>
            <a:endParaRPr lang="es-MX" dirty="0"/>
          </a:p>
        </p:txBody>
      </p:sp>
      <p:pic>
        <p:nvPicPr>
          <p:cNvPr id="5" name="Marcador de contenido 4"/>
          <p:cNvPicPr>
            <a:picLocks noGrp="1" noChangeAspect="1"/>
          </p:cNvPicPr>
          <p:nvPr>
            <p:ph idx="1"/>
          </p:nvPr>
        </p:nvPicPr>
        <p:blipFill>
          <a:blip r:embed="rId2"/>
          <a:stretch>
            <a:fillRect/>
          </a:stretch>
        </p:blipFill>
        <p:spPr>
          <a:xfrm>
            <a:off x="3220938" y="2193925"/>
            <a:ext cx="5750124" cy="4024313"/>
          </a:xfrm>
          <a:prstGeom prst="rect">
            <a:avLst/>
          </a:prstGeom>
        </p:spPr>
      </p:pic>
      <p:sp>
        <p:nvSpPr>
          <p:cNvPr id="4" name="Marcador de número de diapositiva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621133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Tecnologías Empleadas</a:t>
            </a:r>
            <a:endParaRPr lang="es-MX" dirty="0"/>
          </a:p>
        </p:txBody>
      </p:sp>
      <p:sp>
        <p:nvSpPr>
          <p:cNvPr id="3" name="Marcador de número de diapositiva 2"/>
          <p:cNvSpPr>
            <a:spLocks noGrp="1"/>
          </p:cNvSpPr>
          <p:nvPr>
            <p:ph type="sldNum" sz="quarter" idx="12"/>
          </p:nvPr>
        </p:nvSpPr>
        <p:spPr/>
        <p:txBody>
          <a:bodyPr/>
          <a:lstStyle/>
          <a:p>
            <a:fld id="{6D22F896-40B5-4ADD-8801-0D06FADFA095}" type="slidenum">
              <a:rPr lang="en-US" smtClean="0"/>
              <a:t>24</a:t>
            </a:fld>
            <a:endParaRPr lang="en-US" dirty="0"/>
          </a:p>
        </p:txBody>
      </p:sp>
      <p:pic>
        <p:nvPicPr>
          <p:cNvPr id="2052" name="Picture 4" descr="https://getbootstrap.com/docs/4.1/assets/img/bootstrap-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592" y="2633558"/>
            <a:ext cx="2406840" cy="2021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lara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09" y="3782860"/>
            <a:ext cx="2549282" cy="174413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P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487" y="2204581"/>
            <a:ext cx="2383826" cy="12872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HTML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75" y="49148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CS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335" y="964504"/>
            <a:ext cx="1718143" cy="194579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n para postgr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105" y="4097018"/>
            <a:ext cx="2130880" cy="21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31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p:txBody>
          <a:bodyPr/>
          <a:lstStyle/>
          <a:p>
            <a:r>
              <a:rPr lang="es-MX" dirty="0" smtClean="0"/>
              <a:t>Curva de aprendizaje</a:t>
            </a:r>
          </a:p>
          <a:p>
            <a:r>
              <a:rPr lang="es-MX" dirty="0" smtClean="0"/>
              <a:t>Tiempo limitado del asesor</a:t>
            </a:r>
          </a:p>
          <a:p>
            <a:r>
              <a:rPr lang="es-MX" dirty="0" smtClean="0"/>
              <a:t>Originalidad necesaria</a:t>
            </a:r>
          </a:p>
          <a:p>
            <a:r>
              <a:rPr lang="es-MX" dirty="0" smtClean="0"/>
              <a:t>Compromiso, esta vez si</a:t>
            </a:r>
          </a:p>
        </p:txBody>
      </p:sp>
      <p:sp>
        <p:nvSpPr>
          <p:cNvPr id="4" name="Marcador de número de diapositiva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87662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Bibliografía</a:t>
            </a:r>
            <a:endParaRPr lang="es-MX" dirty="0"/>
          </a:p>
        </p:txBody>
      </p:sp>
      <p:sp>
        <p:nvSpPr>
          <p:cNvPr id="4" name="Marcador de contenido 3"/>
          <p:cNvSpPr>
            <a:spLocks noGrp="1"/>
          </p:cNvSpPr>
          <p:nvPr>
            <p:ph idx="1"/>
          </p:nvPr>
        </p:nvSpPr>
        <p:spPr/>
        <p:txBody>
          <a:bodyPr/>
          <a:lstStyle/>
          <a:p>
            <a:r>
              <a:rPr lang="es-MX" dirty="0"/>
              <a:t>Galo Fariño, R. (2011). Modelo Espiral de un proyecto de desarrollo de software</a:t>
            </a:r>
            <a:r>
              <a:rPr lang="es-MX" dirty="0" smtClean="0"/>
              <a:t>.</a:t>
            </a:r>
          </a:p>
          <a:p>
            <a:r>
              <a:rPr lang="es-MX" dirty="0"/>
              <a:t>Gutiérrez, J. J. (2014). ¿ Qué es un </a:t>
            </a:r>
            <a:r>
              <a:rPr lang="es-MX" dirty="0" err="1"/>
              <a:t>framework</a:t>
            </a:r>
            <a:r>
              <a:rPr lang="es-MX" dirty="0"/>
              <a:t> </a:t>
            </a:r>
            <a:r>
              <a:rPr lang="es-MX" dirty="0" smtClean="0"/>
              <a:t>web?.</a:t>
            </a:r>
            <a:r>
              <a:rPr lang="es-MX" dirty="0"/>
              <a:t> </a:t>
            </a:r>
            <a:r>
              <a:rPr lang="es-MX" i="1" dirty="0" smtClean="0"/>
              <a:t>Disponible en</a:t>
            </a:r>
            <a:r>
              <a:rPr lang="es-MX" i="1" dirty="0"/>
              <a:t>: http://</a:t>
            </a:r>
            <a:r>
              <a:rPr lang="es-MX" i="1" dirty="0" smtClean="0"/>
              <a:t>www.lsi.us.es/~javierj/investigacion_ficheros/Framework.pdf </a:t>
            </a:r>
            <a:r>
              <a:rPr lang="es-MX" i="1" dirty="0" err="1" smtClean="0"/>
              <a:t>Accesado</a:t>
            </a:r>
            <a:r>
              <a:rPr lang="es-MX" i="1" dirty="0" smtClean="0"/>
              <a:t> Mayo</a:t>
            </a:r>
            <a:r>
              <a:rPr lang="es-MX" dirty="0" smtClean="0"/>
              <a:t>,</a:t>
            </a:r>
            <a:r>
              <a:rPr lang="es-MX" dirty="0"/>
              <a:t> </a:t>
            </a:r>
            <a:r>
              <a:rPr lang="es-MX" i="1" dirty="0"/>
              <a:t>12</a:t>
            </a:r>
            <a:r>
              <a:rPr lang="es-MX" dirty="0"/>
              <a:t>.</a:t>
            </a:r>
            <a:endParaRPr lang="es-MX" dirty="0"/>
          </a:p>
        </p:txBody>
      </p:sp>
      <p:sp>
        <p:nvSpPr>
          <p:cNvPr id="3" name="Marcador de número de diapositiva 2"/>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90959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Introducción</a:t>
            </a:r>
            <a:endParaRPr lang="es-MX" dirty="0"/>
          </a:p>
        </p:txBody>
      </p:sp>
      <p:sp>
        <p:nvSpPr>
          <p:cNvPr id="3" name="Subtítulo 2"/>
          <p:cNvSpPr>
            <a:spLocks noGrp="1"/>
          </p:cNvSpPr>
          <p:nvPr>
            <p:ph type="subTitle" idx="1"/>
          </p:nvPr>
        </p:nvSpPr>
        <p:spPr/>
        <p:txBody>
          <a:bodyPr/>
          <a:lstStyle/>
          <a:p>
            <a:endParaRPr lang="es-MX"/>
          </a:p>
        </p:txBody>
      </p:sp>
      <p:sp>
        <p:nvSpPr>
          <p:cNvPr id="4" name="Marcador de número de diapositiva 3"/>
          <p:cNvSpPr>
            <a:spLocks noGrp="1"/>
          </p:cNvSpPr>
          <p:nvPr>
            <p:ph type="sldNum" sz="quarter" idx="12"/>
          </p:nvPr>
        </p:nvSpPr>
        <p:spPr>
          <a:xfrm>
            <a:off x="8774622" y="376981"/>
            <a:ext cx="2743200" cy="365125"/>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49548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Antecedentes</a:t>
            </a:r>
            <a:endParaRPr lang="es-MX" dirty="0"/>
          </a:p>
        </p:txBody>
      </p:sp>
      <p:sp>
        <p:nvSpPr>
          <p:cNvPr id="4" name="Marcador de contenido 3"/>
          <p:cNvSpPr>
            <a:spLocks noGrp="1"/>
          </p:cNvSpPr>
          <p:nvPr>
            <p:ph sz="half" idx="2"/>
          </p:nvPr>
        </p:nvSpPr>
        <p:spPr/>
        <p:txBody>
          <a:bodyPr/>
          <a:lstStyle/>
          <a:p>
            <a:r>
              <a:rPr lang="es-MX" dirty="0" smtClean="0"/>
              <a:t>Fundada en 2004</a:t>
            </a:r>
          </a:p>
          <a:p>
            <a:r>
              <a:rPr lang="es-MX" dirty="0" smtClean="0"/>
              <a:t>Licenciaturas, ingenierías y maestrías</a:t>
            </a:r>
          </a:p>
          <a:p>
            <a:r>
              <a:rPr lang="es-MX" dirty="0" smtClean="0"/>
              <a:t>Comprometida con la sociedad</a:t>
            </a:r>
          </a:p>
          <a:p>
            <a:r>
              <a:rPr lang="es-MX" dirty="0" smtClean="0"/>
              <a:t>11 generaciones</a:t>
            </a:r>
            <a:endParaRPr lang="es-MX" dirty="0"/>
          </a:p>
        </p:txBody>
      </p:sp>
      <p:pic>
        <p:nvPicPr>
          <p:cNvPr id="1026" name="Picture 2" descr="Resultado de imagen para logo upemo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6608" y="2665317"/>
            <a:ext cx="3072384" cy="3081528"/>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número de diapositiva 6"/>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83396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del problema</a:t>
            </a:r>
            <a:endParaRPr lang="es-MX" dirty="0"/>
          </a:p>
        </p:txBody>
      </p:sp>
      <p:sp>
        <p:nvSpPr>
          <p:cNvPr id="3" name="Marcador de contenido 2"/>
          <p:cNvSpPr>
            <a:spLocks noGrp="1"/>
          </p:cNvSpPr>
          <p:nvPr>
            <p:ph idx="1"/>
          </p:nvPr>
        </p:nvSpPr>
        <p:spPr/>
        <p:txBody>
          <a:bodyPr/>
          <a:lstStyle/>
          <a:p>
            <a:r>
              <a:rPr lang="es-MX" dirty="0" smtClean="0"/>
              <a:t>Obtener la atención del alumno</a:t>
            </a:r>
          </a:p>
          <a:p>
            <a:r>
              <a:rPr lang="es-MX" dirty="0" smtClean="0"/>
              <a:t>Uso de reprimendas</a:t>
            </a:r>
          </a:p>
          <a:p>
            <a:r>
              <a:rPr lang="es-MX" dirty="0" smtClean="0"/>
              <a:t>Penalizaciones</a:t>
            </a:r>
          </a:p>
          <a:p>
            <a:r>
              <a:rPr lang="es-MX" dirty="0" smtClean="0"/>
              <a:t>Desinterés</a:t>
            </a:r>
          </a:p>
          <a:p>
            <a:r>
              <a:rPr lang="es-MX" dirty="0" smtClean="0"/>
              <a:t>Distracciones actuales</a:t>
            </a:r>
          </a:p>
          <a:p>
            <a:pPr marL="0" indent="0">
              <a:buNone/>
            </a:pP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57888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Justificación	</a:t>
            </a:r>
            <a:endParaRPr lang="es-MX" dirty="0"/>
          </a:p>
        </p:txBody>
      </p:sp>
      <p:sp>
        <p:nvSpPr>
          <p:cNvPr id="3" name="Marcador de contenido 2"/>
          <p:cNvSpPr>
            <a:spLocks noGrp="1"/>
          </p:cNvSpPr>
          <p:nvPr>
            <p:ph idx="1"/>
          </p:nvPr>
        </p:nvSpPr>
        <p:spPr/>
        <p:txBody>
          <a:bodyPr/>
          <a:lstStyle/>
          <a:p>
            <a:r>
              <a:rPr lang="es-MX" dirty="0" smtClean="0"/>
              <a:t>Mayor interés</a:t>
            </a:r>
          </a:p>
          <a:p>
            <a:r>
              <a:rPr lang="es-MX" dirty="0" smtClean="0"/>
              <a:t>Motivación positiva</a:t>
            </a:r>
          </a:p>
          <a:p>
            <a:r>
              <a:rPr lang="es-MX" dirty="0" smtClean="0"/>
              <a:t>Satisfacción profesional (Docencia)</a:t>
            </a:r>
          </a:p>
          <a:p>
            <a:r>
              <a:rPr lang="es-MX" dirty="0" smtClean="0"/>
              <a:t>Ambiente de aprendizaje atractivo</a:t>
            </a: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23380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MX" dirty="0"/>
          </a:p>
        </p:txBody>
      </p:sp>
      <p:sp>
        <p:nvSpPr>
          <p:cNvPr id="3" name="Marcador de contenido 2"/>
          <p:cNvSpPr>
            <a:spLocks noGrp="1"/>
          </p:cNvSpPr>
          <p:nvPr>
            <p:ph idx="1"/>
          </p:nvPr>
        </p:nvSpPr>
        <p:spPr/>
        <p:txBody>
          <a:bodyPr/>
          <a:lstStyle/>
          <a:p>
            <a:r>
              <a:rPr lang="es-MX" dirty="0"/>
              <a:t>Desarrollar un sistema web que permita gestionar cursos didácticos haciendo uso de la ludificación con el fin de estimular el interés del alumno dando recompensas por su esfuerzo durante el curso.</a:t>
            </a:r>
          </a:p>
          <a:p>
            <a:pPr marL="0" indent="0">
              <a:buNone/>
            </a:pP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112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de desarrollo</a:t>
            </a:r>
            <a:endParaRPr lang="es-MX"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descr="Modelos de Desarrollo de Software&#10;Modelo en Espiral&#10;Este es un modelo de proceso de software&#10;evolutivo, el cual enlaza la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143" t="9602" r="1315" b="9781"/>
          <a:stretch/>
        </p:blipFill>
        <p:spPr bwMode="auto">
          <a:xfrm>
            <a:off x="3684739" y="1762566"/>
            <a:ext cx="3745283" cy="457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pPr algn="ctr"/>
            <a:r>
              <a:rPr lang="es-MX" dirty="0" smtClean="0"/>
              <a:t>Análisis de requisitos</a:t>
            </a:r>
            <a:endParaRPr lang="es-MX" dirty="0"/>
          </a:p>
        </p:txBody>
      </p:sp>
      <p:sp>
        <p:nvSpPr>
          <p:cNvPr id="8" name="Marcador de texto 7"/>
          <p:cNvSpPr>
            <a:spLocks noGrp="1"/>
          </p:cNvSpPr>
          <p:nvPr>
            <p:ph type="body" idx="1"/>
          </p:nvPr>
        </p:nvSpPr>
        <p:spPr/>
        <p:txBody>
          <a:bodyPr/>
          <a:lstStyle/>
          <a:p>
            <a:endParaRPr lang="es-MX"/>
          </a:p>
        </p:txBody>
      </p:sp>
      <p:sp>
        <p:nvSpPr>
          <p:cNvPr id="4" name="Marcador de número de diapositiva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22913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168</TotalTime>
  <Words>364</Words>
  <Application>Microsoft Office PowerPoint</Application>
  <PresentationFormat>Panorámica</PresentationFormat>
  <Paragraphs>131</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Century Gothic</vt:lpstr>
      <vt:lpstr>Estela de condensación</vt:lpstr>
      <vt:lpstr>Sistema web de cursos educativos con ludificación</vt:lpstr>
      <vt:lpstr>Contenido</vt:lpstr>
      <vt:lpstr>Introducción</vt:lpstr>
      <vt:lpstr>Antecedentes</vt:lpstr>
      <vt:lpstr>Definición del problema</vt:lpstr>
      <vt:lpstr>Justificación </vt:lpstr>
      <vt:lpstr>Objetivo</vt:lpstr>
      <vt:lpstr>Metodología de desarrollo</vt:lpstr>
      <vt:lpstr>Análisis de requisitos</vt:lpstr>
      <vt:lpstr>Diagrama de casos de uso</vt:lpstr>
      <vt:lpstr>Requisitos funcionales</vt:lpstr>
      <vt:lpstr>Requisitos no funcionales</vt:lpstr>
      <vt:lpstr>Mapa navegacional</vt:lpstr>
      <vt:lpstr>Bocetos de Interfaz</vt:lpstr>
      <vt:lpstr>Bocetos de Interfaz (cont.)</vt:lpstr>
      <vt:lpstr>Bocetos de Interfaz (cont.)</vt:lpstr>
      <vt:lpstr>Bocetos de Interfaz (cont.)</vt:lpstr>
      <vt:lpstr>Bocetos de Interfaz (cont.)</vt:lpstr>
      <vt:lpstr>Bocetos de Interfaz (cont.)</vt:lpstr>
      <vt:lpstr>Bocetos de Interfaz (cont.)</vt:lpstr>
      <vt:lpstr>Bocetos de Interfaz (cont.)</vt:lpstr>
      <vt:lpstr>Bocetos de Interfaz (cont.)</vt:lpstr>
      <vt:lpstr>Diagrama entidad-relación</vt:lpstr>
      <vt:lpstr>Tecnologías Empleadas</vt:lpstr>
      <vt:lpstr>Conclusiones</vt:lpstr>
      <vt:lpstr>Bibliografía</vt:lpstr>
    </vt:vector>
  </TitlesOfParts>
  <Company>UPEMOR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cursos educativos con ludificación</dc:title>
  <dc:creator>Mario Castillo Ocampo</dc:creator>
  <cp:lastModifiedBy>Mario Castillo Ocampo</cp:lastModifiedBy>
  <cp:revision>17</cp:revision>
  <dcterms:created xsi:type="dcterms:W3CDTF">2018-10-18T07:11:59Z</dcterms:created>
  <dcterms:modified xsi:type="dcterms:W3CDTF">2018-10-18T16:22:54Z</dcterms:modified>
</cp:coreProperties>
</file>