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C. Alféres" initials="JCA" lastIdx="1" clrIdx="0">
    <p:extLst>
      <p:ext uri="{19B8F6BF-5375-455C-9EA6-DF929625EA0E}">
        <p15:presenceInfo xmlns:p15="http://schemas.microsoft.com/office/powerpoint/2012/main" userId="c8bd5d4e10ff3f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2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2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1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2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1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9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8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1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8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9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0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Conceptos Básicos de la Gestión de Proyectos de Software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Equipo:</a:t>
            </a:r>
          </a:p>
          <a:p>
            <a:r>
              <a:rPr lang="es-MX" dirty="0" smtClean="0"/>
              <a:t>Joel C. Alféres</a:t>
            </a:r>
          </a:p>
          <a:p>
            <a:r>
              <a:rPr lang="es-MX" dirty="0" smtClean="0"/>
              <a:t>Pablo j. Gonzales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016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de control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estándares de desempeño </a:t>
            </a:r>
          </a:p>
          <a:p>
            <a:r>
              <a:rPr lang="es-MX" dirty="0" smtClean="0"/>
              <a:t>Establecer </a:t>
            </a:r>
            <a:r>
              <a:rPr lang="es-MX" dirty="0"/>
              <a:t>sistemas de monitoreo y reportes </a:t>
            </a:r>
          </a:p>
          <a:p>
            <a:r>
              <a:rPr lang="es-MX" dirty="0" smtClean="0"/>
              <a:t>Medir </a:t>
            </a:r>
            <a:r>
              <a:rPr lang="es-MX" dirty="0"/>
              <a:t>y analizar resultados </a:t>
            </a:r>
          </a:p>
          <a:p>
            <a:r>
              <a:rPr lang="es-MX" dirty="0" smtClean="0"/>
              <a:t>Iniciar </a:t>
            </a:r>
            <a:r>
              <a:rPr lang="es-MX" dirty="0"/>
              <a:t>acciones correctivas </a:t>
            </a:r>
          </a:p>
          <a:p>
            <a:r>
              <a:rPr lang="es-MX" dirty="0" smtClean="0"/>
              <a:t>Recompensar </a:t>
            </a:r>
            <a:r>
              <a:rPr lang="es-MX" dirty="0"/>
              <a:t>y disciplinar </a:t>
            </a:r>
          </a:p>
          <a:p>
            <a:r>
              <a:rPr lang="es-MX" dirty="0" smtClean="0"/>
              <a:t>Documentar </a:t>
            </a:r>
            <a:r>
              <a:rPr lang="es-MX" dirty="0"/>
              <a:t>los métodos de control. </a:t>
            </a:r>
          </a:p>
        </p:txBody>
      </p:sp>
    </p:spTree>
    <p:extLst>
      <p:ext uri="{BB962C8B-B14F-4D97-AF65-F5344CB8AC3E}">
        <p14:creationId xmlns:p14="http://schemas.microsoft.com/office/powerpoint/2010/main" val="105645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su atención…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0" t="8664" r="14667" b="12225"/>
          <a:stretch/>
        </p:blipFill>
        <p:spPr>
          <a:xfrm>
            <a:off x="1890568" y="2426208"/>
            <a:ext cx="5116037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5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de Software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software se desarrolla, no </a:t>
            </a:r>
            <a:r>
              <a:rPr lang="es-MX" dirty="0" smtClean="0"/>
              <a:t>se fabrica.</a:t>
            </a:r>
          </a:p>
          <a:p>
            <a:r>
              <a:rPr lang="es-MX" dirty="0" smtClean="0"/>
              <a:t>El </a:t>
            </a:r>
            <a:r>
              <a:rPr lang="es-MX" dirty="0"/>
              <a:t>software no se </a:t>
            </a:r>
            <a:r>
              <a:rPr lang="es-MX" dirty="0" smtClean="0"/>
              <a:t>estropea.</a:t>
            </a:r>
          </a:p>
          <a:p>
            <a:r>
              <a:rPr lang="es-MX" dirty="0"/>
              <a:t>La gestión del proyecto de software es el primer nivel del proceso de ingeniería de software, porque cubre todo el proceso de desarrollo.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7" b="7775"/>
          <a:stretch/>
        </p:blipFill>
        <p:spPr>
          <a:xfrm>
            <a:off x="866440" y="4735598"/>
            <a:ext cx="3218688" cy="19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5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gestión?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Gestión son todas las actividades y tareas ejecutadas por una o más personas con el propósito </a:t>
            </a:r>
            <a:r>
              <a:rPr lang="es-MX" dirty="0" smtClean="0"/>
              <a:t>de </a:t>
            </a:r>
            <a:r>
              <a:rPr lang="es-MX" dirty="0"/>
              <a:t>planificar y controlar las actividades de </a:t>
            </a:r>
            <a:r>
              <a:rPr lang="es-MX" dirty="0" smtClean="0"/>
              <a:t>otros, </a:t>
            </a:r>
            <a:r>
              <a:rPr lang="es-MX" dirty="0"/>
              <a:t>para alcanzar un </a:t>
            </a:r>
            <a:r>
              <a:rPr lang="es-MX" dirty="0" smtClean="0"/>
              <a:t>objetivo o </a:t>
            </a:r>
            <a:r>
              <a:rPr lang="es-MX" dirty="0"/>
              <a:t>completar una </a:t>
            </a:r>
            <a:r>
              <a:rPr lang="es-MX" dirty="0" smtClean="0"/>
              <a:t>actividad.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r="5333"/>
          <a:stretch/>
        </p:blipFill>
        <p:spPr>
          <a:xfrm>
            <a:off x="866440" y="4596384"/>
            <a:ext cx="286605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24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Actividades de la Gestión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Planificación</a:t>
            </a:r>
          </a:p>
          <a:p>
            <a:r>
              <a:rPr lang="es-MX" dirty="0" smtClean="0"/>
              <a:t>Organización</a:t>
            </a:r>
          </a:p>
          <a:p>
            <a:r>
              <a:rPr lang="es-MX" dirty="0" err="1" smtClean="0"/>
              <a:t>Staffing</a:t>
            </a:r>
            <a:endParaRPr lang="es-MX" dirty="0" smtClean="0"/>
          </a:p>
          <a:p>
            <a:r>
              <a:rPr lang="es-MX" dirty="0" smtClean="0"/>
              <a:t>Dirección</a:t>
            </a:r>
          </a:p>
          <a:p>
            <a:r>
              <a:rPr lang="es-MX" dirty="0" smtClean="0"/>
              <a:t>Control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76" y="3774567"/>
            <a:ext cx="3733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08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de un Proyecto de </a:t>
            </a:r>
            <a:r>
              <a:rPr lang="es-MX" dirty="0" smtClean="0"/>
              <a:t>Software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planificación enfoca su atención en las metas del proyecto, riesgos </a:t>
            </a:r>
            <a:r>
              <a:rPr lang="es-MX" dirty="0" smtClean="0"/>
              <a:t>potenciales </a:t>
            </a:r>
            <a:r>
              <a:rPr lang="es-MX" dirty="0"/>
              <a:t>y problemas que puedan interferir con el cumplimiento de esas metas.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09" y="3755167"/>
            <a:ext cx="2409464" cy="29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3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que se derivan de la planificación.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Fijar </a:t>
            </a:r>
            <a:r>
              <a:rPr lang="es-MX" dirty="0"/>
              <a:t>los objetivos y metas </a:t>
            </a:r>
          </a:p>
          <a:p>
            <a:r>
              <a:rPr lang="es-MX" dirty="0" smtClean="0"/>
              <a:t>Desarrollar </a:t>
            </a:r>
            <a:r>
              <a:rPr lang="es-MX" dirty="0"/>
              <a:t>estrategias </a:t>
            </a:r>
          </a:p>
          <a:p>
            <a:r>
              <a:rPr lang="es-MX" dirty="0" smtClean="0"/>
              <a:t>Desarrollar </a:t>
            </a:r>
            <a:r>
              <a:rPr lang="es-MX" dirty="0"/>
              <a:t>políticas </a:t>
            </a:r>
          </a:p>
          <a:p>
            <a:r>
              <a:rPr lang="es-MX" dirty="0" smtClean="0"/>
              <a:t>Anticipar </a:t>
            </a:r>
            <a:r>
              <a:rPr lang="es-MX" dirty="0"/>
              <a:t>futuras situaciones </a:t>
            </a:r>
          </a:p>
          <a:p>
            <a:r>
              <a:rPr lang="es-MX" dirty="0" smtClean="0"/>
              <a:t>Conducir </a:t>
            </a:r>
            <a:r>
              <a:rPr lang="es-MX" dirty="0"/>
              <a:t>un establecimiento de riesgos </a:t>
            </a:r>
          </a:p>
          <a:p>
            <a:r>
              <a:rPr lang="es-MX" dirty="0" smtClean="0"/>
              <a:t>Determinar </a:t>
            </a:r>
            <a:r>
              <a:rPr lang="es-MX" dirty="0"/>
              <a:t>posibles cursos de acción </a:t>
            </a:r>
          </a:p>
          <a:p>
            <a:r>
              <a:rPr lang="es-MX" dirty="0" smtClean="0"/>
              <a:t>Tomar </a:t>
            </a:r>
            <a:r>
              <a:rPr lang="es-MX" dirty="0"/>
              <a:t>decisiones de planificación </a:t>
            </a:r>
          </a:p>
          <a:p>
            <a:r>
              <a:rPr lang="es-MX" dirty="0" smtClean="0"/>
              <a:t>Fijar </a:t>
            </a:r>
            <a:r>
              <a:rPr lang="es-MX" dirty="0"/>
              <a:t>procedimientos y reglas </a:t>
            </a:r>
          </a:p>
          <a:p>
            <a:r>
              <a:rPr lang="es-MX" dirty="0" smtClean="0"/>
              <a:t>Desarrollar </a:t>
            </a:r>
            <a:r>
              <a:rPr lang="es-MX" dirty="0"/>
              <a:t>los planes del proyecto </a:t>
            </a:r>
          </a:p>
          <a:p>
            <a:r>
              <a:rPr lang="es-MX" dirty="0" smtClean="0"/>
              <a:t>Preparar </a:t>
            </a:r>
            <a:r>
              <a:rPr lang="es-MX" dirty="0"/>
              <a:t>presupuestos </a:t>
            </a:r>
          </a:p>
          <a:p>
            <a:r>
              <a:rPr lang="es-MX" dirty="0" smtClean="0"/>
              <a:t>Documentar </a:t>
            </a:r>
            <a:r>
              <a:rPr lang="es-MX" dirty="0"/>
              <a:t>los planes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330049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de un proyecto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Involucra desarrollar una estructura organizacional efectiva y eficiente para asignar y completar </a:t>
            </a:r>
            <a:r>
              <a:rPr lang="es-MX" dirty="0" smtClean="0"/>
              <a:t>las </a:t>
            </a:r>
            <a:r>
              <a:rPr lang="es-MX" dirty="0"/>
              <a:t>tareas del proyecto y establecer las relaciones de autoridad y responsabilidad entre las </a:t>
            </a:r>
            <a:r>
              <a:rPr lang="es-MX" dirty="0" smtClean="0"/>
              <a:t>tareas</a:t>
            </a:r>
            <a:r>
              <a:rPr lang="es-MX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64" y="3662493"/>
            <a:ext cx="3209543" cy="32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0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Actividades que se derivan de la organización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Identificar </a:t>
            </a:r>
            <a:r>
              <a:rPr lang="es-MX" dirty="0"/>
              <a:t>y agrupar las funciones, actividades y tareas del proyecto. </a:t>
            </a:r>
          </a:p>
          <a:p>
            <a:r>
              <a:rPr lang="es-MX" dirty="0" smtClean="0"/>
              <a:t>Seleccionar </a:t>
            </a:r>
            <a:r>
              <a:rPr lang="es-MX" dirty="0"/>
              <a:t>estructuras organizacionales </a:t>
            </a:r>
          </a:p>
          <a:p>
            <a:r>
              <a:rPr lang="es-MX" dirty="0" smtClean="0"/>
              <a:t>Crear </a:t>
            </a:r>
            <a:r>
              <a:rPr lang="es-MX" dirty="0"/>
              <a:t>posiciones organizacionales </a:t>
            </a:r>
          </a:p>
          <a:p>
            <a:r>
              <a:rPr lang="es-MX" dirty="0" smtClean="0"/>
              <a:t>Definir </a:t>
            </a:r>
            <a:r>
              <a:rPr lang="es-MX" dirty="0"/>
              <a:t>responsabilidades y autoridades.</a:t>
            </a:r>
          </a:p>
        </p:txBody>
      </p:sp>
    </p:spTree>
    <p:extLst>
      <p:ext uri="{BB962C8B-B14F-4D97-AF65-F5344CB8AC3E}">
        <p14:creationId xmlns:p14="http://schemas.microsoft.com/office/powerpoint/2010/main" val="1090758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 un proyecto de ingeniería de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Controlar es el conjunto de actividades de gestión utilizadas </a:t>
            </a:r>
            <a:r>
              <a:rPr lang="es-MX" dirty="0" smtClean="0"/>
              <a:t>para asegurar </a:t>
            </a:r>
            <a:r>
              <a:rPr lang="es-MX" dirty="0"/>
              <a:t>que el proyecto va </a:t>
            </a:r>
            <a:r>
              <a:rPr lang="es-MX" dirty="0" smtClean="0"/>
              <a:t>de </a:t>
            </a:r>
            <a:r>
              <a:rPr lang="es-MX" dirty="0"/>
              <a:t>acuerdo a lo planificado. El desempeño y los resultados se miden contra los planes, se </a:t>
            </a:r>
            <a:r>
              <a:rPr lang="es-MX" dirty="0" smtClean="0"/>
              <a:t>notan </a:t>
            </a:r>
            <a:r>
              <a:rPr lang="es-MX" dirty="0"/>
              <a:t>las desviaciones, y se toman acciones correctivas.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88" y="42545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341</Words>
  <Application>Microsoft Office PowerPoint</Application>
  <PresentationFormat>Presentación en pantalla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Sala de reuniones Ion</vt:lpstr>
      <vt:lpstr>Conceptos Básicos de la Gestión de Proyectos de Software</vt:lpstr>
      <vt:lpstr>Proyecto de Software</vt:lpstr>
      <vt:lpstr>Que es gestión?</vt:lpstr>
      <vt:lpstr>Actividades de la Gestión</vt:lpstr>
      <vt:lpstr>Planificación de un Proyecto de Software </vt:lpstr>
      <vt:lpstr>Actividades que se derivan de la planificación. </vt:lpstr>
      <vt:lpstr>Organización de un proyecto de Ingeniería de Software</vt:lpstr>
      <vt:lpstr>Actividades que se derivan de la organización</vt:lpstr>
      <vt:lpstr>Control de un proyecto de ingeniería de software</vt:lpstr>
      <vt:lpstr>Actividades de control</vt:lpstr>
      <vt:lpstr>Por su atención…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la Gestión de Proyectos de Software</dc:title>
  <dc:creator>Joel C. Alféres</dc:creator>
  <cp:lastModifiedBy>Joel C. Alféres</cp:lastModifiedBy>
  <cp:revision>13</cp:revision>
  <dcterms:created xsi:type="dcterms:W3CDTF">2013-08-27T00:55:51Z</dcterms:created>
  <dcterms:modified xsi:type="dcterms:W3CDTF">2013-08-27T02:30:59Z</dcterms:modified>
</cp:coreProperties>
</file>