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3E055-A278-BE4D-A510-D4A7D1676448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98EE-DB17-EA46-A6B5-8FBE0D22D7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51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3cf565d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3cf565d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202A-DF15-6F42-BDBD-D6A1F9C81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DB2BC-91B3-F944-A63C-FA7D4856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029BD-5AFC-D44D-8D10-E1A42144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6575F-346C-0B4C-B3A4-5B7F814C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A52ED-9A8F-C34F-A4D9-7F9D631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7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3203-D04F-5449-9C26-B0E77184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7BEFC-84E7-8E43-8EA7-51FE0B77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61C78-CE75-8A4D-B763-254BE65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3B0D3-7131-7C40-A307-D178B199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C1F2-0F08-294B-A4DF-63948D45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02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96953-8CC8-E34E-A884-813C6046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66514-19AA-C04E-A036-9D624D0D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CCD3D-6C55-8548-AD7E-5FCE8B8A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854EF-BCEE-DF47-8B63-414B362F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BC072-D8D9-D041-9AA9-6A692CF8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58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925A3-4F52-A04C-A50C-F3F4FE99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99BEC-43B5-2141-88A2-EC8F86F1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23A4-6B4B-8942-A6EC-64E3706B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FE46-05DE-B544-A447-C1B54C11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A30AD-33D2-EE4D-8ED5-AE14720F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17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C8DD6-4667-EA42-8DE3-3AEA3B6A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3C847-414C-0B41-A8C8-712B784E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52803-89DE-D145-9D96-133215C0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30666-17C4-3345-B60A-1D1EA9E4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39F09-4CFE-7E4C-B5AB-6C378E3D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04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2129-DFAF-2442-90A7-9F2F025B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D14CF-43E0-6348-BB0D-EBB3D169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CAC0B-E5CB-F447-A629-0F35893C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F56C9-5A13-3645-9CC7-D2D13CCB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204FF-11E5-1143-909A-7636BBE5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A9C08-DB89-344B-A6CE-C262960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00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31AD-CAB3-2A43-BB15-6CD8B183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A6DAA-F413-9C4E-9A07-E9D9581C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5C171-D953-0B4D-BE52-F691EF74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DC2755-78F4-334D-B08E-124A4F2AF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079E7-7DE3-B241-A2E1-65F1B851D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0C263F-1989-4C48-AD36-93D0CB3B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F9544-11D7-2143-8D59-6BE76CE3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0246E-BC5A-6443-A170-30EBBAF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4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0883E-F5D8-284C-90E5-DB066945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834C3-9BC4-9D41-9230-5DEEDF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7D0C3-1BE7-D941-9FC9-19A3C65E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B54E3-5E3C-2A48-B2ED-8C7D5F1F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09C816-A7E9-AA4A-916C-CEBDDB0B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764B55-80B5-9340-B386-A210258F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558B3-B037-ED43-9760-5F80CC8D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442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5F75-1D33-664B-8499-BB4AD21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EDDCA-5181-AE46-A18D-1A88C81A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8EED8-3B2B-4641-909A-2CACD9EF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9136A-7F0B-1E43-B24B-4A34D497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6EDF-A7A1-F54E-8AF3-A21BE8DC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9C4DD-3029-5D45-AB70-0CF2A549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9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17DA0-E3B5-FF48-8781-926E3B9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69CC77-A9EC-7A4A-A615-9C3CB6439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9E4A8-2725-6F49-97F4-8F5DFCE3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08C79-B8CE-F642-BB88-BB9FBA40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3E43-27C6-9240-A54D-23BC047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CE843-2FDC-0B41-8D0C-089FF9D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0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9766EA-23F5-524C-BB24-5C044758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B7F6-9477-E14B-A6DB-247C5368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7A098-742B-364B-BB90-148DC0DDF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1179-3E7F-C14B-84F7-223F2F0475C3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3325C-37EC-124D-85D5-EC51F185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AC46E-01FC-9746-9F2B-FE04F57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726D-5CF0-8342-ADB7-FF05B73BA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9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B29C9DB-7D09-664D-B568-3F0D11E6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0" y="0"/>
            <a:ext cx="1339351" cy="231922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2BA2330-2C73-E843-9E30-7841A02F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0" y="2319222"/>
            <a:ext cx="1339351" cy="2319221"/>
          </a:xfrm>
          <a:prstGeom prst="rect">
            <a:avLst/>
          </a:prstGeom>
        </p:spPr>
      </p:pic>
      <p:pic>
        <p:nvPicPr>
          <p:cNvPr id="15" name="그림 14" descr="스크린샷, 모니터, 전화이(가) 표시된 사진&#10;&#10;자동 생성된 설명">
            <a:extLst>
              <a:ext uri="{FF2B5EF4-FFF2-40B4-BE49-F238E27FC236}">
                <a16:creationId xmlns:a16="http://schemas.microsoft.com/office/drawing/2014/main" id="{BCAB3F8D-0453-F644-8537-E0804B64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9" y="4638443"/>
            <a:ext cx="1339351" cy="2319221"/>
          </a:xfrm>
          <a:prstGeom prst="rect">
            <a:avLst/>
          </a:prstGeom>
        </p:spPr>
      </p:pic>
      <p:pic>
        <p:nvPicPr>
          <p:cNvPr id="21" name="그림 20" descr="스크린샷, 컴퓨터, 모니터, 전화이(가) 표시된 사진&#10;&#10;자동 생성된 설명">
            <a:extLst>
              <a:ext uri="{FF2B5EF4-FFF2-40B4-BE49-F238E27FC236}">
                <a16:creationId xmlns:a16="http://schemas.microsoft.com/office/drawing/2014/main" id="{F44EFE4B-628F-9A4A-9BA8-3CD40944A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178" y="0"/>
            <a:ext cx="1339351" cy="2319221"/>
          </a:xfrm>
          <a:prstGeom prst="rect">
            <a:avLst/>
          </a:prstGeom>
        </p:spPr>
      </p:pic>
      <p:pic>
        <p:nvPicPr>
          <p:cNvPr id="23" name="그림 22" descr="스테레오, 전자기기, 모니터, 전화이(가) 표시된 사진&#10;&#10;자동 생성된 설명">
            <a:extLst>
              <a:ext uri="{FF2B5EF4-FFF2-40B4-BE49-F238E27FC236}">
                <a16:creationId xmlns:a16="http://schemas.microsoft.com/office/drawing/2014/main" id="{CF089279-FC96-7341-B21E-F2B2B1776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7617" y="3542354"/>
            <a:ext cx="1339351" cy="2319221"/>
          </a:xfrm>
          <a:prstGeom prst="rect">
            <a:avLst/>
          </a:prstGeom>
        </p:spPr>
      </p:pic>
      <p:pic>
        <p:nvPicPr>
          <p:cNvPr id="25" name="그림 24" descr="사진, 모니터, 휴대폰, 전화이(가) 표시된 사진&#10;&#10;자동 생성된 설명">
            <a:extLst>
              <a:ext uri="{FF2B5EF4-FFF2-40B4-BE49-F238E27FC236}">
                <a16:creationId xmlns:a16="http://schemas.microsoft.com/office/drawing/2014/main" id="{814937AE-F501-8B4F-B048-1A6FF019C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066" y="0"/>
            <a:ext cx="1339351" cy="2319221"/>
          </a:xfrm>
          <a:prstGeom prst="rect">
            <a:avLst/>
          </a:prstGeom>
        </p:spPr>
      </p:pic>
      <p:pic>
        <p:nvPicPr>
          <p:cNvPr id="27" name="그림 26" descr="표지판, 모니터, 앉아있는, 사진이(가) 표시된 사진&#10;&#10;자동 생성된 설명">
            <a:extLst>
              <a:ext uri="{FF2B5EF4-FFF2-40B4-BE49-F238E27FC236}">
                <a16:creationId xmlns:a16="http://schemas.microsoft.com/office/drawing/2014/main" id="{3556526A-913B-CD4D-852F-8BD1487E0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954" y="0"/>
            <a:ext cx="1339351" cy="2319221"/>
          </a:xfrm>
          <a:prstGeom prst="rect">
            <a:avLst/>
          </a:prstGeom>
        </p:spPr>
      </p:pic>
      <p:pic>
        <p:nvPicPr>
          <p:cNvPr id="29" name="그림 28" descr="모니터, 앉아있는, 컴퓨터, 쥐고있는이(가) 표시된 사진&#10;&#10;자동 생성된 설명">
            <a:extLst>
              <a:ext uri="{FF2B5EF4-FFF2-40B4-BE49-F238E27FC236}">
                <a16:creationId xmlns:a16="http://schemas.microsoft.com/office/drawing/2014/main" id="{D985813C-72F7-A543-B0E8-5D783D487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2127" y="3431642"/>
            <a:ext cx="1339351" cy="2319221"/>
          </a:xfrm>
          <a:prstGeom prst="rect">
            <a:avLst/>
          </a:prstGeom>
        </p:spPr>
      </p:pic>
      <p:pic>
        <p:nvPicPr>
          <p:cNvPr id="31" name="그림 30" descr="전화, 휴대폰, 모니터, 앉아있는이(가) 표시된 사진&#10;&#10;자동 생성된 설명">
            <a:extLst>
              <a:ext uri="{FF2B5EF4-FFF2-40B4-BE49-F238E27FC236}">
                <a16:creationId xmlns:a16="http://schemas.microsoft.com/office/drawing/2014/main" id="{2B2491F6-B83D-AF4C-9A8E-EC3F0F804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1478" y="3414406"/>
            <a:ext cx="1339351" cy="2319221"/>
          </a:xfrm>
          <a:prstGeom prst="rect">
            <a:avLst/>
          </a:prstGeom>
        </p:spPr>
      </p:pic>
      <p:pic>
        <p:nvPicPr>
          <p:cNvPr id="33" name="그림 32" descr="모니터, 전화, 휴대폰, 앉아있는이(가) 표시된 사진&#10;&#10;자동 생성된 설명">
            <a:extLst>
              <a:ext uri="{FF2B5EF4-FFF2-40B4-BE49-F238E27FC236}">
                <a16:creationId xmlns:a16="http://schemas.microsoft.com/office/drawing/2014/main" id="{0C61CBA5-3F4B-5045-BAAC-FA92421DF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1478" y="478206"/>
            <a:ext cx="1339351" cy="2319221"/>
          </a:xfrm>
          <a:prstGeom prst="rect">
            <a:avLst/>
          </a:prstGeom>
        </p:spPr>
      </p:pic>
      <p:pic>
        <p:nvPicPr>
          <p:cNvPr id="35" name="그림 34" descr="모니터, 전화, 휴대폰, 앉아있는이(가) 표시된 사진&#10;&#10;자동 생성된 설명">
            <a:extLst>
              <a:ext uri="{FF2B5EF4-FFF2-40B4-BE49-F238E27FC236}">
                <a16:creationId xmlns:a16="http://schemas.microsoft.com/office/drawing/2014/main" id="{332C0D97-F51E-9B49-83E4-26C6364EA8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3954" y="2319222"/>
            <a:ext cx="1339351" cy="2319221"/>
          </a:xfrm>
          <a:prstGeom prst="rect">
            <a:avLst/>
          </a:prstGeom>
        </p:spPr>
      </p:pic>
      <p:pic>
        <p:nvPicPr>
          <p:cNvPr id="39" name="그림 38" descr="스크린샷, 모니터, 전화이(가) 표시된 사진&#10;&#10;자동 생성된 설명">
            <a:extLst>
              <a:ext uri="{FF2B5EF4-FFF2-40B4-BE49-F238E27FC236}">
                <a16:creationId xmlns:a16="http://schemas.microsoft.com/office/drawing/2014/main" id="{1C60D8BC-B02C-8845-A265-110452B48E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1810" y="4638443"/>
            <a:ext cx="1339351" cy="2319221"/>
          </a:xfrm>
          <a:prstGeom prst="rect">
            <a:avLst/>
          </a:prstGeom>
        </p:spPr>
      </p:pic>
      <p:pic>
        <p:nvPicPr>
          <p:cNvPr id="43" name="그림 42" descr="스크린샷, 모니터, 전화이(가) 표시된 사진&#10;&#10;자동 생성된 설명">
            <a:extLst>
              <a:ext uri="{FF2B5EF4-FFF2-40B4-BE49-F238E27FC236}">
                <a16:creationId xmlns:a16="http://schemas.microsoft.com/office/drawing/2014/main" id="{E060CBF8-F94D-6846-9080-AEDAECCB85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3953" y="4638443"/>
            <a:ext cx="1339351" cy="231922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267DE6-D5F5-0449-8848-3D9663474CE3}"/>
              </a:ext>
            </a:extLst>
          </p:cNvPr>
          <p:cNvSpPr txBox="1"/>
          <p:nvPr/>
        </p:nvSpPr>
        <p:spPr>
          <a:xfrm>
            <a:off x="819689" y="964186"/>
            <a:ext cx="69923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로그인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00EE1E-15AC-DA4E-8741-A28B7C8F9890}"/>
              </a:ext>
            </a:extLst>
          </p:cNvPr>
          <p:cNvSpPr txBox="1"/>
          <p:nvPr/>
        </p:nvSpPr>
        <p:spPr>
          <a:xfrm>
            <a:off x="744594" y="3242311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회원가입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221791-352B-E647-BE6D-CD24A4B3656F}"/>
              </a:ext>
            </a:extLst>
          </p:cNvPr>
          <p:cNvSpPr txBox="1"/>
          <p:nvPr/>
        </p:nvSpPr>
        <p:spPr>
          <a:xfrm>
            <a:off x="762733" y="5524790"/>
            <a:ext cx="83067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33" b="1" dirty="0"/>
              <a:t>pw</a:t>
            </a:r>
            <a:r>
              <a:rPr kumimoji="1" lang="ko-KR" altLang="en-US" sz="1333" b="1" dirty="0"/>
              <a:t> 찾기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41D351-39CC-5348-81B1-3969A75BB7DD}"/>
              </a:ext>
            </a:extLst>
          </p:cNvPr>
          <p:cNvSpPr txBox="1"/>
          <p:nvPr/>
        </p:nvSpPr>
        <p:spPr>
          <a:xfrm>
            <a:off x="2622206" y="964186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메인화면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90C5A4-3FFD-A645-8EC7-D1A484E8D3A1}"/>
              </a:ext>
            </a:extLst>
          </p:cNvPr>
          <p:cNvSpPr txBox="1"/>
          <p:nvPr/>
        </p:nvSpPr>
        <p:spPr>
          <a:xfrm>
            <a:off x="2632049" y="4461504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개인정보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2CF53F-A698-BE4D-915C-7301C99327D0}"/>
              </a:ext>
            </a:extLst>
          </p:cNvPr>
          <p:cNvSpPr txBox="1"/>
          <p:nvPr/>
        </p:nvSpPr>
        <p:spPr>
          <a:xfrm>
            <a:off x="4523656" y="964186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모드선택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901B3F-104D-B548-875D-B1CAD2D8B768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1868641" y="1159611"/>
            <a:ext cx="555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D1FB776-03BF-8A4B-AE0B-D7F7FB730E4F}"/>
              </a:ext>
            </a:extLst>
          </p:cNvPr>
          <p:cNvCxnSpPr>
            <a:cxnSpLocks/>
          </p:cNvCxnSpPr>
          <p:nvPr/>
        </p:nvCxnSpPr>
        <p:spPr>
          <a:xfrm>
            <a:off x="529216" y="3399835"/>
            <a:ext cx="215304" cy="66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B1CD68-96E5-A44D-A16C-22332C5B0B18}"/>
              </a:ext>
            </a:extLst>
          </p:cNvPr>
          <p:cNvCxnSpPr>
            <a:cxnSpLocks/>
          </p:cNvCxnSpPr>
          <p:nvPr/>
        </p:nvCxnSpPr>
        <p:spPr>
          <a:xfrm>
            <a:off x="529287" y="5682315"/>
            <a:ext cx="215304" cy="66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372F914-C7DF-724C-907B-D0129E3FFC6F}"/>
              </a:ext>
            </a:extLst>
          </p:cNvPr>
          <p:cNvCxnSpPr>
            <a:cxnSpLocks/>
          </p:cNvCxnSpPr>
          <p:nvPr/>
        </p:nvCxnSpPr>
        <p:spPr>
          <a:xfrm flipH="1">
            <a:off x="529217" y="1231328"/>
            <a:ext cx="73" cy="4456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A2546BA-2461-374A-BB07-04F79C44DDCE}"/>
              </a:ext>
            </a:extLst>
          </p:cNvPr>
          <p:cNvCxnSpPr>
            <a:cxnSpLocks/>
          </p:cNvCxnSpPr>
          <p:nvPr/>
        </p:nvCxnSpPr>
        <p:spPr>
          <a:xfrm flipH="1">
            <a:off x="511258" y="1247739"/>
            <a:ext cx="2024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CD71184-20C2-2B48-9AF8-D0D152BEAA3E}"/>
              </a:ext>
            </a:extLst>
          </p:cNvPr>
          <p:cNvCxnSpPr>
            <a:cxnSpLocks/>
          </p:cNvCxnSpPr>
          <p:nvPr/>
        </p:nvCxnSpPr>
        <p:spPr>
          <a:xfrm>
            <a:off x="3079317" y="2319221"/>
            <a:ext cx="0" cy="9564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EA15F89-A423-064F-A587-D984175C2462}"/>
              </a:ext>
            </a:extLst>
          </p:cNvPr>
          <p:cNvCxnSpPr/>
          <p:nvPr/>
        </p:nvCxnSpPr>
        <p:spPr>
          <a:xfrm>
            <a:off x="3774897" y="1159611"/>
            <a:ext cx="555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B4E0EF5-8D5F-4544-AF95-017995A91EEF}"/>
              </a:ext>
            </a:extLst>
          </p:cNvPr>
          <p:cNvCxnSpPr/>
          <p:nvPr/>
        </p:nvCxnSpPr>
        <p:spPr>
          <a:xfrm>
            <a:off x="5676345" y="1159611"/>
            <a:ext cx="555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8A2BC4-A06F-7C48-96F4-510A6C1F105E}"/>
              </a:ext>
            </a:extLst>
          </p:cNvPr>
          <p:cNvSpPr txBox="1"/>
          <p:nvPr/>
        </p:nvSpPr>
        <p:spPr>
          <a:xfrm>
            <a:off x="5628308" y="807586"/>
            <a:ext cx="52290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33" b="1" dirty="0"/>
              <a:t>play</a:t>
            </a:r>
            <a:endParaRPr kumimoji="1" lang="ko-KR" altLang="en-US" sz="1333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484CD4D-FE87-AC43-9076-54356605A96D}"/>
              </a:ext>
            </a:extLst>
          </p:cNvPr>
          <p:cNvCxnSpPr>
            <a:cxnSpLocks/>
          </p:cNvCxnSpPr>
          <p:nvPr/>
        </p:nvCxnSpPr>
        <p:spPr>
          <a:xfrm>
            <a:off x="5188681" y="5774955"/>
            <a:ext cx="11301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F81EAA-4585-844B-8BE8-FDEB092CBE0F}"/>
              </a:ext>
            </a:extLst>
          </p:cNvPr>
          <p:cNvCxnSpPr>
            <a:cxnSpLocks/>
          </p:cNvCxnSpPr>
          <p:nvPr/>
        </p:nvCxnSpPr>
        <p:spPr>
          <a:xfrm>
            <a:off x="5175132" y="3413664"/>
            <a:ext cx="11301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5ABB60A2-3EEC-4D4D-B126-AABA45BF9CD8}"/>
              </a:ext>
            </a:extLst>
          </p:cNvPr>
          <p:cNvCxnSpPr>
            <a:cxnSpLocks/>
          </p:cNvCxnSpPr>
          <p:nvPr/>
        </p:nvCxnSpPr>
        <p:spPr>
          <a:xfrm flipH="1">
            <a:off x="5181390" y="2434199"/>
            <a:ext cx="73" cy="3348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3A9651-33B0-BA47-B454-A6574209D762}"/>
              </a:ext>
            </a:extLst>
          </p:cNvPr>
          <p:cNvSpPr txBox="1"/>
          <p:nvPr/>
        </p:nvSpPr>
        <p:spPr>
          <a:xfrm>
            <a:off x="5382107" y="3061212"/>
            <a:ext cx="75854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팀 생성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CE2C84-9A98-0543-80D6-3B88E9A784FB}"/>
              </a:ext>
            </a:extLst>
          </p:cNvPr>
          <p:cNvSpPr txBox="1"/>
          <p:nvPr/>
        </p:nvSpPr>
        <p:spPr>
          <a:xfrm>
            <a:off x="5382107" y="5386088"/>
            <a:ext cx="75854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팀 검색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BFD54B2-961D-174D-9D66-B98D8F354ABC}"/>
              </a:ext>
            </a:extLst>
          </p:cNvPr>
          <p:cNvCxnSpPr/>
          <p:nvPr/>
        </p:nvCxnSpPr>
        <p:spPr>
          <a:xfrm>
            <a:off x="7481586" y="5748221"/>
            <a:ext cx="555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609B7E98-6B28-EE45-BF4A-7D821545B82E}"/>
              </a:ext>
            </a:extLst>
          </p:cNvPr>
          <p:cNvCxnSpPr>
            <a:cxnSpLocks/>
          </p:cNvCxnSpPr>
          <p:nvPr/>
        </p:nvCxnSpPr>
        <p:spPr>
          <a:xfrm flipH="1">
            <a:off x="8585793" y="3373897"/>
            <a:ext cx="1" cy="13554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E4A8E3A6-5ADD-5743-A836-134C28EAC11A}"/>
              </a:ext>
            </a:extLst>
          </p:cNvPr>
          <p:cNvCxnSpPr>
            <a:cxnSpLocks/>
          </p:cNvCxnSpPr>
          <p:nvPr/>
        </p:nvCxnSpPr>
        <p:spPr>
          <a:xfrm flipH="1">
            <a:off x="7456800" y="3386240"/>
            <a:ext cx="11289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AFA48D6-A4EF-844B-8B75-21B7B4AF7EA4}"/>
              </a:ext>
            </a:extLst>
          </p:cNvPr>
          <p:cNvCxnSpPr/>
          <p:nvPr/>
        </p:nvCxnSpPr>
        <p:spPr>
          <a:xfrm>
            <a:off x="8585793" y="4108476"/>
            <a:ext cx="555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A27E1A-5980-0F4D-95F8-E4355719A906}"/>
              </a:ext>
            </a:extLst>
          </p:cNvPr>
          <p:cNvSpPr txBox="1"/>
          <p:nvPr/>
        </p:nvSpPr>
        <p:spPr>
          <a:xfrm>
            <a:off x="7295309" y="5360642"/>
            <a:ext cx="8707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검색완료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062ABE-A737-7643-ADF7-A25B06EF063F}"/>
              </a:ext>
            </a:extLst>
          </p:cNvPr>
          <p:cNvSpPr txBox="1"/>
          <p:nvPr/>
        </p:nvSpPr>
        <p:spPr>
          <a:xfrm>
            <a:off x="8313427" y="3024111"/>
            <a:ext cx="75854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팀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CA7D3-AE23-894D-ADC8-4FD9078704D5}"/>
              </a:ext>
            </a:extLst>
          </p:cNvPr>
          <p:cNvSpPr txBox="1"/>
          <p:nvPr/>
        </p:nvSpPr>
        <p:spPr>
          <a:xfrm>
            <a:off x="10807094" y="5814842"/>
            <a:ext cx="127310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가입신청 명단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12B5F5-2326-3040-B108-56118160E45A}"/>
              </a:ext>
            </a:extLst>
          </p:cNvPr>
          <p:cNvSpPr txBox="1"/>
          <p:nvPr/>
        </p:nvSpPr>
        <p:spPr>
          <a:xfrm>
            <a:off x="10962557" y="2757366"/>
            <a:ext cx="9300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33" b="1" dirty="0"/>
              <a:t>팀원 정보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70C937-BE50-4F49-A8B5-EE862B7CC396}"/>
              </a:ext>
            </a:extLst>
          </p:cNvPr>
          <p:cNvCxnSpPr>
            <a:cxnSpLocks/>
          </p:cNvCxnSpPr>
          <p:nvPr/>
        </p:nvCxnSpPr>
        <p:spPr>
          <a:xfrm>
            <a:off x="10091477" y="1717887"/>
            <a:ext cx="69000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F65251E-6976-544D-ADCF-0F21592ED9FF}"/>
              </a:ext>
            </a:extLst>
          </p:cNvPr>
          <p:cNvCxnSpPr>
            <a:cxnSpLocks/>
          </p:cNvCxnSpPr>
          <p:nvPr/>
        </p:nvCxnSpPr>
        <p:spPr>
          <a:xfrm flipH="1">
            <a:off x="10091478" y="1710345"/>
            <a:ext cx="20324" cy="183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E48954-761B-7C49-A5E1-17324C4914E1}"/>
              </a:ext>
            </a:extLst>
          </p:cNvPr>
          <p:cNvCxnSpPr/>
          <p:nvPr/>
        </p:nvCxnSpPr>
        <p:spPr>
          <a:xfrm>
            <a:off x="10626470" y="4461504"/>
            <a:ext cx="31358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50E70-EC33-274E-AD69-F7B882AF7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0365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와이드스크린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shinminwook</dc:creator>
  <cp:lastModifiedBy>shinminwook</cp:lastModifiedBy>
  <cp:revision>1</cp:revision>
  <dcterms:created xsi:type="dcterms:W3CDTF">2019-11-17T07:47:08Z</dcterms:created>
  <dcterms:modified xsi:type="dcterms:W3CDTF">2019-11-17T07:47:30Z</dcterms:modified>
</cp:coreProperties>
</file>