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62B908-C1F2-40F1-97EB-489F7F35B3F9}" v="15" dt="2025-08-01T04:42:29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8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, Somesh" userId="1acabf4b-f33c-4133-9f27-9eb78ba0ac66" providerId="ADAL" clId="{A762B908-C1F2-40F1-97EB-489F7F35B3F9}"/>
    <pc:docChg chg="undo custSel addSld modSld sldOrd">
      <pc:chgData name="Roy, Somesh" userId="1acabf4b-f33c-4133-9f27-9eb78ba0ac66" providerId="ADAL" clId="{A762B908-C1F2-40F1-97EB-489F7F35B3F9}" dt="2025-08-01T04:43:58.262" v="130" actId="20577"/>
      <pc:docMkLst>
        <pc:docMk/>
      </pc:docMkLst>
      <pc:sldChg chg="addSp delSp modSp mod ord setBg delDesignElem">
        <pc:chgData name="Roy, Somesh" userId="1acabf4b-f33c-4133-9f27-9eb78ba0ac66" providerId="ADAL" clId="{A762B908-C1F2-40F1-97EB-489F7F35B3F9}" dt="2025-08-01T04:42:35.830" v="122" actId="403"/>
        <pc:sldMkLst>
          <pc:docMk/>
          <pc:sldMk cId="0" sldId="256"/>
        </pc:sldMkLst>
        <pc:spChg chg="mod">
          <ac:chgData name="Roy, Somesh" userId="1acabf4b-f33c-4133-9f27-9eb78ba0ac66" providerId="ADAL" clId="{A762B908-C1F2-40F1-97EB-489F7F35B3F9}" dt="2025-08-01T04:35:07.709" v="10" actId="26606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Roy, Somesh" userId="1acabf4b-f33c-4133-9f27-9eb78ba0ac66" providerId="ADAL" clId="{A762B908-C1F2-40F1-97EB-489F7F35B3F9}" dt="2025-08-01T04:35:07.709" v="10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Roy, Somesh" userId="1acabf4b-f33c-4133-9f27-9eb78ba0ac66" providerId="ADAL" clId="{A762B908-C1F2-40F1-97EB-489F7F35B3F9}" dt="2025-08-01T04:41:11.635" v="114"/>
          <ac:spMkLst>
            <pc:docMk/>
            <pc:sldMk cId="0" sldId="256"/>
            <ac:spMk id="9" creationId="{53B021B3-DE93-4AB7-8A18-CF5F1CED88B8}"/>
          </ac:spMkLst>
        </pc:spChg>
        <pc:spChg chg="add del">
          <ac:chgData name="Roy, Somesh" userId="1acabf4b-f33c-4133-9f27-9eb78ba0ac66" providerId="ADAL" clId="{A762B908-C1F2-40F1-97EB-489F7F35B3F9}" dt="2025-08-01T04:41:11.635" v="114"/>
          <ac:spMkLst>
            <pc:docMk/>
            <pc:sldMk cId="0" sldId="256"/>
            <ac:spMk id="11" creationId="{52D502E5-F6B4-4D58-B4AE-FC466FF15EE8}"/>
          </ac:spMkLst>
        </pc:spChg>
        <pc:spChg chg="add del">
          <ac:chgData name="Roy, Somesh" userId="1acabf4b-f33c-4133-9f27-9eb78ba0ac66" providerId="ADAL" clId="{A762B908-C1F2-40F1-97EB-489F7F35B3F9}" dt="2025-08-01T04:41:11.635" v="114"/>
          <ac:spMkLst>
            <pc:docMk/>
            <pc:sldMk cId="0" sldId="256"/>
            <ac:spMk id="13" creationId="{9DECDBF4-02B6-4BB4-B65B-B8107AD6A9E8}"/>
          </ac:spMkLst>
        </pc:spChg>
        <pc:graphicFrameChg chg="add mod modGraphic">
          <ac:chgData name="Roy, Somesh" userId="1acabf4b-f33c-4133-9f27-9eb78ba0ac66" providerId="ADAL" clId="{A762B908-C1F2-40F1-97EB-489F7F35B3F9}" dt="2025-08-01T04:42:35.830" v="122" actId="403"/>
          <ac:graphicFrameMkLst>
            <pc:docMk/>
            <pc:sldMk cId="0" sldId="256"/>
            <ac:graphicFrameMk id="5" creationId="{16F1CC48-0DFA-A0F4-63EE-BC3ABA69C04D}"/>
          </ac:graphicFrameMkLst>
        </pc:graphicFrameChg>
      </pc:sldChg>
      <pc:sldChg chg="addSp delSp modSp mod">
        <pc:chgData name="Roy, Somesh" userId="1acabf4b-f33c-4133-9f27-9eb78ba0ac66" providerId="ADAL" clId="{A762B908-C1F2-40F1-97EB-489F7F35B3F9}" dt="2025-08-01T04:42:42.976" v="123" actId="403"/>
        <pc:sldMkLst>
          <pc:docMk/>
          <pc:sldMk cId="0" sldId="257"/>
        </pc:sldMkLst>
        <pc:spChg chg="mod">
          <ac:chgData name="Roy, Somesh" userId="1acabf4b-f33c-4133-9f27-9eb78ba0ac66" providerId="ADAL" clId="{A762B908-C1F2-40F1-97EB-489F7F35B3F9}" dt="2025-08-01T04:41:11.635" v="114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Roy, Somesh" userId="1acabf4b-f33c-4133-9f27-9eb78ba0ac66" providerId="ADAL" clId="{A762B908-C1F2-40F1-97EB-489F7F35B3F9}" dt="2025-08-01T04:36:38.177" v="32" actId="26606"/>
          <ac:spMkLst>
            <pc:docMk/>
            <pc:sldMk cId="0" sldId="257"/>
            <ac:spMk id="3" creationId="{00000000-0000-0000-0000-000000000000}"/>
          </ac:spMkLst>
        </pc:spChg>
        <pc:graphicFrameChg chg="add mod modGraphic">
          <ac:chgData name="Roy, Somesh" userId="1acabf4b-f33c-4133-9f27-9eb78ba0ac66" providerId="ADAL" clId="{A762B908-C1F2-40F1-97EB-489F7F35B3F9}" dt="2025-08-01T04:42:42.976" v="123" actId="403"/>
          <ac:graphicFrameMkLst>
            <pc:docMk/>
            <pc:sldMk cId="0" sldId="257"/>
            <ac:graphicFrameMk id="5" creationId="{1D83A2D8-EADC-769A-7574-E402BACB81E1}"/>
          </ac:graphicFrameMkLst>
        </pc:graphicFrameChg>
      </pc:sldChg>
      <pc:sldChg chg="addSp delSp modSp mod setBg delDesignElem">
        <pc:chgData name="Roy, Somesh" userId="1acabf4b-f33c-4133-9f27-9eb78ba0ac66" providerId="ADAL" clId="{A762B908-C1F2-40F1-97EB-489F7F35B3F9}" dt="2025-08-01T04:43:38.174" v="125" actId="403"/>
        <pc:sldMkLst>
          <pc:docMk/>
          <pc:sldMk cId="0" sldId="258"/>
        </pc:sldMkLst>
        <pc:spChg chg="mod">
          <ac:chgData name="Roy, Somesh" userId="1acabf4b-f33c-4133-9f27-9eb78ba0ac66" providerId="ADAL" clId="{A762B908-C1F2-40F1-97EB-489F7F35B3F9}" dt="2025-08-01T04:37:35.960" v="51" actId="26606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Roy, Somesh" userId="1acabf4b-f33c-4133-9f27-9eb78ba0ac66" providerId="ADAL" clId="{A762B908-C1F2-40F1-97EB-489F7F35B3F9}" dt="2025-08-01T04:37:35.960" v="51" actId="26606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Roy, Somesh" userId="1acabf4b-f33c-4133-9f27-9eb78ba0ac66" providerId="ADAL" clId="{A762B908-C1F2-40F1-97EB-489F7F35B3F9}" dt="2025-08-01T04:41:11.635" v="114"/>
          <ac:spMkLst>
            <pc:docMk/>
            <pc:sldMk cId="0" sldId="258"/>
            <ac:spMk id="10" creationId="{F5897CCA-486C-491C-B4C1-5E5C95A82709}"/>
          </ac:spMkLst>
        </pc:spChg>
        <pc:graphicFrameChg chg="add mod modGraphic">
          <ac:chgData name="Roy, Somesh" userId="1acabf4b-f33c-4133-9f27-9eb78ba0ac66" providerId="ADAL" clId="{A762B908-C1F2-40F1-97EB-489F7F35B3F9}" dt="2025-08-01T04:43:38.174" v="125" actId="403"/>
          <ac:graphicFrameMkLst>
            <pc:docMk/>
            <pc:sldMk cId="0" sldId="258"/>
            <ac:graphicFrameMk id="5" creationId="{44426F6A-1D62-4430-7023-B9494D3AE46C}"/>
          </ac:graphicFrameMkLst>
        </pc:graphicFrameChg>
        <pc:picChg chg="add">
          <ac:chgData name="Roy, Somesh" userId="1acabf4b-f33c-4133-9f27-9eb78ba0ac66" providerId="ADAL" clId="{A762B908-C1F2-40F1-97EB-489F7F35B3F9}" dt="2025-08-01T04:37:35.960" v="51" actId="26606"/>
          <ac:picMkLst>
            <pc:docMk/>
            <pc:sldMk cId="0" sldId="258"/>
            <ac:picMk id="6" creationId="{8B865BE8-C3F0-2A2B-5766-3F39F3F678D3}"/>
          </ac:picMkLst>
        </pc:picChg>
      </pc:sldChg>
      <pc:sldChg chg="addSp delSp modSp mod setBg delDesignElem">
        <pc:chgData name="Roy, Somesh" userId="1acabf4b-f33c-4133-9f27-9eb78ba0ac66" providerId="ADAL" clId="{A762B908-C1F2-40F1-97EB-489F7F35B3F9}" dt="2025-08-01T04:43:58.262" v="130" actId="20577"/>
        <pc:sldMkLst>
          <pc:docMk/>
          <pc:sldMk cId="0" sldId="259"/>
        </pc:sldMkLst>
        <pc:spChg chg="mod">
          <ac:chgData name="Roy, Somesh" userId="1acabf4b-f33c-4133-9f27-9eb78ba0ac66" providerId="ADAL" clId="{A762B908-C1F2-40F1-97EB-489F7F35B3F9}" dt="2025-08-01T04:43:58.262" v="130" actId="20577"/>
          <ac:spMkLst>
            <pc:docMk/>
            <pc:sldMk cId="0" sldId="259"/>
            <ac:spMk id="2" creationId="{00000000-0000-0000-0000-000000000000}"/>
          </ac:spMkLst>
        </pc:spChg>
        <pc:spChg chg="del mod">
          <ac:chgData name="Roy, Somesh" userId="1acabf4b-f33c-4133-9f27-9eb78ba0ac66" providerId="ADAL" clId="{A762B908-C1F2-40F1-97EB-489F7F35B3F9}" dt="2025-08-01T04:38:17.452" v="59" actId="26606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Roy, Somesh" userId="1acabf4b-f33c-4133-9f27-9eb78ba0ac66" providerId="ADAL" clId="{A762B908-C1F2-40F1-97EB-489F7F35B3F9}" dt="2025-08-01T04:41:11.635" v="114"/>
          <ac:spMkLst>
            <pc:docMk/>
            <pc:sldMk cId="0" sldId="259"/>
            <ac:spMk id="9" creationId="{345A976A-8DE3-4B67-B94B-2044FDD12899}"/>
          </ac:spMkLst>
        </pc:spChg>
        <pc:spChg chg="add del">
          <ac:chgData name="Roy, Somesh" userId="1acabf4b-f33c-4133-9f27-9eb78ba0ac66" providerId="ADAL" clId="{A762B908-C1F2-40F1-97EB-489F7F35B3F9}" dt="2025-08-01T04:41:11.635" v="114"/>
          <ac:spMkLst>
            <pc:docMk/>
            <pc:sldMk cId="0" sldId="259"/>
            <ac:spMk id="11" creationId="{6EAAA1B9-2DDB-49C9-A037-A523D2F13C15}"/>
          </ac:spMkLst>
        </pc:spChg>
        <pc:grpChg chg="add del">
          <ac:chgData name="Roy, Somesh" userId="1acabf4b-f33c-4133-9f27-9eb78ba0ac66" providerId="ADAL" clId="{A762B908-C1F2-40F1-97EB-489F7F35B3F9}" dt="2025-08-01T04:41:11.635" v="114"/>
          <ac:grpSpMkLst>
            <pc:docMk/>
            <pc:sldMk cId="0" sldId="259"/>
            <ac:grpSpMk id="13" creationId="{B441F8D5-EBCE-4FB9-91A9-3425971C1F99}"/>
          </ac:grpSpMkLst>
        </pc:grpChg>
        <pc:grpChg chg="add del">
          <ac:chgData name="Roy, Somesh" userId="1acabf4b-f33c-4133-9f27-9eb78ba0ac66" providerId="ADAL" clId="{A762B908-C1F2-40F1-97EB-489F7F35B3F9}" dt="2025-08-01T04:41:11.635" v="114"/>
          <ac:grpSpMkLst>
            <pc:docMk/>
            <pc:sldMk cId="0" sldId="259"/>
            <ac:grpSpMk id="19" creationId="{08701F99-7E4C-4B92-A4B5-307CDFB7A4DE}"/>
          </ac:grpSpMkLst>
        </pc:grpChg>
        <pc:graphicFrameChg chg="add mod modGraphic">
          <ac:chgData name="Roy, Somesh" userId="1acabf4b-f33c-4133-9f27-9eb78ba0ac66" providerId="ADAL" clId="{A762B908-C1F2-40F1-97EB-489F7F35B3F9}" dt="2025-08-01T04:43:50.294" v="127" actId="403"/>
          <ac:graphicFrameMkLst>
            <pc:docMk/>
            <pc:sldMk cId="0" sldId="259"/>
            <ac:graphicFrameMk id="5" creationId="{4DB2A5A4-AEDB-591A-13EF-55482534C812}"/>
          </ac:graphicFrameMkLst>
        </pc:graphicFrameChg>
      </pc:sldChg>
      <pc:sldChg chg="addSp delSp modSp mod setBg delDesignElem">
        <pc:chgData name="Roy, Somesh" userId="1acabf4b-f33c-4133-9f27-9eb78ba0ac66" providerId="ADAL" clId="{A762B908-C1F2-40F1-97EB-489F7F35B3F9}" dt="2025-08-01T04:41:11.635" v="114"/>
        <pc:sldMkLst>
          <pc:docMk/>
          <pc:sldMk cId="0" sldId="260"/>
        </pc:sldMkLst>
        <pc:spChg chg="mod">
          <ac:chgData name="Roy, Somesh" userId="1acabf4b-f33c-4133-9f27-9eb78ba0ac66" providerId="ADAL" clId="{A762B908-C1F2-40F1-97EB-489F7F35B3F9}" dt="2025-08-01T04:39:09.565" v="65" actId="26606"/>
          <ac:spMkLst>
            <pc:docMk/>
            <pc:sldMk cId="0" sldId="260"/>
            <ac:spMk id="2" creationId="{00000000-0000-0000-0000-000000000000}"/>
          </ac:spMkLst>
        </pc:spChg>
        <pc:spChg chg="mod">
          <ac:chgData name="Roy, Somesh" userId="1acabf4b-f33c-4133-9f27-9eb78ba0ac66" providerId="ADAL" clId="{A762B908-C1F2-40F1-97EB-489F7F35B3F9}" dt="2025-08-01T04:39:09.565" v="65" actId="26606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Roy, Somesh" userId="1acabf4b-f33c-4133-9f27-9eb78ba0ac66" providerId="ADAL" clId="{A762B908-C1F2-40F1-97EB-489F7F35B3F9}" dt="2025-08-01T04:41:11.635" v="114"/>
          <ac:spMkLst>
            <pc:docMk/>
            <pc:sldMk cId="0" sldId="260"/>
            <ac:spMk id="8" creationId="{B6CDA21F-E7AF-4C75-8395-33F58D5B0E45}"/>
          </ac:spMkLst>
        </pc:spChg>
        <pc:spChg chg="add del">
          <ac:chgData name="Roy, Somesh" userId="1acabf4b-f33c-4133-9f27-9eb78ba0ac66" providerId="ADAL" clId="{A762B908-C1F2-40F1-97EB-489F7F35B3F9}" dt="2025-08-01T04:41:11.635" v="114"/>
          <ac:spMkLst>
            <pc:docMk/>
            <pc:sldMk cId="0" sldId="260"/>
            <ac:spMk id="15" creationId="{D5B0017B-2ECA-49AF-B397-DC140825DF8D}"/>
          </ac:spMkLst>
        </pc:spChg>
        <pc:grpChg chg="add del">
          <ac:chgData name="Roy, Somesh" userId="1acabf4b-f33c-4133-9f27-9eb78ba0ac66" providerId="ADAL" clId="{A762B908-C1F2-40F1-97EB-489F7F35B3F9}" dt="2025-08-01T04:41:11.635" v="114"/>
          <ac:grpSpMkLst>
            <pc:docMk/>
            <pc:sldMk cId="0" sldId="260"/>
            <ac:grpSpMk id="10" creationId="{AE1C45F0-260A-458C-96ED-C1F6D2151219}"/>
          </ac:grpSpMkLst>
        </pc:grpChg>
        <pc:cxnChg chg="add del">
          <ac:chgData name="Roy, Somesh" userId="1acabf4b-f33c-4133-9f27-9eb78ba0ac66" providerId="ADAL" clId="{A762B908-C1F2-40F1-97EB-489F7F35B3F9}" dt="2025-08-01T04:41:11.635" v="114"/>
          <ac:cxnSpMkLst>
            <pc:docMk/>
            <pc:sldMk cId="0" sldId="260"/>
            <ac:cxnSpMk id="17" creationId="{6CF1BAF6-AD41-4082-B212-8A1F9A2E8779}"/>
          </ac:cxnSpMkLst>
        </pc:cxnChg>
      </pc:sldChg>
      <pc:sldChg chg="addSp delSp modSp new mod setBg modClrScheme delDesignElem chgLayout">
        <pc:chgData name="Roy, Somesh" userId="1acabf4b-f33c-4133-9f27-9eb78ba0ac66" providerId="ADAL" clId="{A762B908-C1F2-40F1-97EB-489F7F35B3F9}" dt="2025-08-01T04:41:11.635" v="114"/>
        <pc:sldMkLst>
          <pc:docMk/>
          <pc:sldMk cId="1881687078" sldId="261"/>
        </pc:sldMkLst>
        <pc:spChg chg="del mod ord">
          <ac:chgData name="Roy, Somesh" userId="1acabf4b-f33c-4133-9f27-9eb78ba0ac66" providerId="ADAL" clId="{A762B908-C1F2-40F1-97EB-489F7F35B3F9}" dt="2025-08-01T04:39:28.876" v="69" actId="700"/>
          <ac:spMkLst>
            <pc:docMk/>
            <pc:sldMk cId="1881687078" sldId="261"/>
            <ac:spMk id="2" creationId="{D98746DE-1DA7-8812-A946-5407041A8810}"/>
          </ac:spMkLst>
        </pc:spChg>
        <pc:spChg chg="del mod ord">
          <ac:chgData name="Roy, Somesh" userId="1acabf4b-f33c-4133-9f27-9eb78ba0ac66" providerId="ADAL" clId="{A762B908-C1F2-40F1-97EB-489F7F35B3F9}" dt="2025-08-01T04:39:28.876" v="69" actId="700"/>
          <ac:spMkLst>
            <pc:docMk/>
            <pc:sldMk cId="1881687078" sldId="261"/>
            <ac:spMk id="3" creationId="{CBA2150B-6064-CBBE-64AF-D4F3A9D6D092}"/>
          </ac:spMkLst>
        </pc:spChg>
        <pc:spChg chg="add mod ord">
          <ac:chgData name="Roy, Somesh" userId="1acabf4b-f33c-4133-9f27-9eb78ba0ac66" providerId="ADAL" clId="{A762B908-C1F2-40F1-97EB-489F7F35B3F9}" dt="2025-08-01T04:41:11.012" v="112" actId="26606"/>
          <ac:spMkLst>
            <pc:docMk/>
            <pc:sldMk cId="1881687078" sldId="261"/>
            <ac:spMk id="4" creationId="{5A0DCDF0-87B2-FEB1-E59B-7CD68EAE3BEC}"/>
          </ac:spMkLst>
        </pc:spChg>
        <pc:spChg chg="add mod ord">
          <ac:chgData name="Roy, Somesh" userId="1acabf4b-f33c-4133-9f27-9eb78ba0ac66" providerId="ADAL" clId="{A762B908-C1F2-40F1-97EB-489F7F35B3F9}" dt="2025-08-01T04:41:11.012" v="112" actId="26606"/>
          <ac:spMkLst>
            <pc:docMk/>
            <pc:sldMk cId="1881687078" sldId="261"/>
            <ac:spMk id="5" creationId="{53E615BD-38F4-CD75-0009-527C169BF647}"/>
          </ac:spMkLst>
        </pc:spChg>
        <pc:spChg chg="add del">
          <ac:chgData name="Roy, Somesh" userId="1acabf4b-f33c-4133-9f27-9eb78ba0ac66" providerId="ADAL" clId="{A762B908-C1F2-40F1-97EB-489F7F35B3F9}" dt="2025-08-01T04:41:11.635" v="114"/>
          <ac:spMkLst>
            <pc:docMk/>
            <pc:sldMk cId="1881687078" sldId="261"/>
            <ac:spMk id="10" creationId="{A7895A40-19A4-42D6-9D30-DBC1E8002635}"/>
          </ac:spMkLst>
        </pc:spChg>
        <pc:spChg chg="add del">
          <ac:chgData name="Roy, Somesh" userId="1acabf4b-f33c-4133-9f27-9eb78ba0ac66" providerId="ADAL" clId="{A762B908-C1F2-40F1-97EB-489F7F35B3F9}" dt="2025-08-01T04:41:11.635" v="114"/>
          <ac:spMkLst>
            <pc:docMk/>
            <pc:sldMk cId="1881687078" sldId="261"/>
            <ac:spMk id="12" creationId="{02F429C4-ABC9-46FC-818A-B5429CDE4A96}"/>
          </ac:spMkLst>
        </pc:spChg>
        <pc:spChg chg="add del">
          <ac:chgData name="Roy, Somesh" userId="1acabf4b-f33c-4133-9f27-9eb78ba0ac66" providerId="ADAL" clId="{A762B908-C1F2-40F1-97EB-489F7F35B3F9}" dt="2025-08-01T04:41:11.635" v="114"/>
          <ac:spMkLst>
            <pc:docMk/>
            <pc:sldMk cId="1881687078" sldId="261"/>
            <ac:spMk id="14" creationId="{2CEF98E4-3709-4952-8F42-2305CCE34FA3}"/>
          </ac:spMkLst>
        </pc:spChg>
        <pc:spChg chg="add del">
          <ac:chgData name="Roy, Somesh" userId="1acabf4b-f33c-4133-9f27-9eb78ba0ac66" providerId="ADAL" clId="{A762B908-C1F2-40F1-97EB-489F7F35B3F9}" dt="2025-08-01T04:41:11.635" v="114"/>
          <ac:spMkLst>
            <pc:docMk/>
            <pc:sldMk cId="1881687078" sldId="261"/>
            <ac:spMk id="16" creationId="{F10BCCF5-D685-47FF-B675-647EAEB72C8E}"/>
          </ac:spMkLst>
        </pc:spChg>
        <pc:spChg chg="add del">
          <ac:chgData name="Roy, Somesh" userId="1acabf4b-f33c-4133-9f27-9eb78ba0ac66" providerId="ADAL" clId="{A762B908-C1F2-40F1-97EB-489F7F35B3F9}" dt="2025-08-01T04:41:11.635" v="114"/>
          <ac:spMkLst>
            <pc:docMk/>
            <pc:sldMk cId="1881687078" sldId="261"/>
            <ac:spMk id="18" creationId="{B0EE8A42-107A-4D4C-8D56-BBAE95C7FC0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F2B79B-DA42-4006-A2B7-204260202C9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9214018-98EC-4DCD-91FD-386F4E4033D1}">
      <dgm:prSet/>
      <dgm:spPr/>
      <dgm:t>
        <a:bodyPr/>
        <a:lstStyle/>
        <a:p>
          <a:r>
            <a:rPr lang="en-US"/>
            <a:t>Cybersecurity is the practice of protecting computers, networks, and data from unauthorized access or attacks.</a:t>
          </a:r>
        </a:p>
      </dgm:t>
    </dgm:pt>
    <dgm:pt modelId="{DFF310FE-AFEF-4FD8-8A70-06298183B75E}" type="parTrans" cxnId="{BF4160F4-E4F7-4C44-A9B3-E4C3BA6E34DF}">
      <dgm:prSet/>
      <dgm:spPr/>
      <dgm:t>
        <a:bodyPr/>
        <a:lstStyle/>
        <a:p>
          <a:endParaRPr lang="en-US"/>
        </a:p>
      </dgm:t>
    </dgm:pt>
    <dgm:pt modelId="{E2977A82-5DDE-4DA6-8802-4123BDE21A73}" type="sibTrans" cxnId="{BF4160F4-E4F7-4C44-A9B3-E4C3BA6E34DF}">
      <dgm:prSet/>
      <dgm:spPr/>
      <dgm:t>
        <a:bodyPr/>
        <a:lstStyle/>
        <a:p>
          <a:endParaRPr lang="en-US"/>
        </a:p>
      </dgm:t>
    </dgm:pt>
    <dgm:pt modelId="{C73B48E2-E3EA-458E-AD2A-90FD6633270A}">
      <dgm:prSet/>
      <dgm:spPr/>
      <dgm:t>
        <a:bodyPr/>
        <a:lstStyle/>
        <a:p>
          <a:r>
            <a:rPr lang="en-US"/>
            <a:t>Why it matters:</a:t>
          </a:r>
        </a:p>
      </dgm:t>
    </dgm:pt>
    <dgm:pt modelId="{B17372B2-1FF8-4262-93F8-0693E84BF86A}" type="parTrans" cxnId="{C47BF9E4-41D8-4157-9B44-DBA90126D990}">
      <dgm:prSet/>
      <dgm:spPr/>
      <dgm:t>
        <a:bodyPr/>
        <a:lstStyle/>
        <a:p>
          <a:endParaRPr lang="en-US"/>
        </a:p>
      </dgm:t>
    </dgm:pt>
    <dgm:pt modelId="{41E84D36-1023-48A3-8ED4-CA0EEF0A37BC}" type="sibTrans" cxnId="{C47BF9E4-41D8-4157-9B44-DBA90126D990}">
      <dgm:prSet/>
      <dgm:spPr/>
      <dgm:t>
        <a:bodyPr/>
        <a:lstStyle/>
        <a:p>
          <a:endParaRPr lang="en-US"/>
        </a:p>
      </dgm:t>
    </dgm:pt>
    <dgm:pt modelId="{C4C37166-EA5F-4DFB-8CE0-0FDFBC843682}">
      <dgm:prSet custT="1"/>
      <dgm:spPr/>
      <dgm:t>
        <a:bodyPr/>
        <a:lstStyle/>
        <a:p>
          <a:r>
            <a:rPr lang="en-US" sz="1600" dirty="0"/>
            <a:t>Protects personal information (passwords, photos, messages)</a:t>
          </a:r>
        </a:p>
      </dgm:t>
    </dgm:pt>
    <dgm:pt modelId="{93DCE652-951E-4E34-A4FF-D79DC5A04221}" type="parTrans" cxnId="{73F15651-8463-4BD7-ADF4-44EC2433D83D}">
      <dgm:prSet/>
      <dgm:spPr/>
      <dgm:t>
        <a:bodyPr/>
        <a:lstStyle/>
        <a:p>
          <a:endParaRPr lang="en-US"/>
        </a:p>
      </dgm:t>
    </dgm:pt>
    <dgm:pt modelId="{DC46266D-1725-434B-8609-06F40C734EDB}" type="sibTrans" cxnId="{73F15651-8463-4BD7-ADF4-44EC2433D83D}">
      <dgm:prSet/>
      <dgm:spPr/>
      <dgm:t>
        <a:bodyPr/>
        <a:lstStyle/>
        <a:p>
          <a:endParaRPr lang="en-US"/>
        </a:p>
      </dgm:t>
    </dgm:pt>
    <dgm:pt modelId="{62B70178-772D-4839-9E5C-62F0A26DAF82}">
      <dgm:prSet custT="1"/>
      <dgm:spPr/>
      <dgm:t>
        <a:bodyPr/>
        <a:lstStyle/>
        <a:p>
          <a:r>
            <a:rPr lang="en-US" sz="1600" dirty="0"/>
            <a:t>Keeps schools, businesses, and governments safe</a:t>
          </a:r>
        </a:p>
      </dgm:t>
    </dgm:pt>
    <dgm:pt modelId="{463046B0-A53C-492C-B686-F2875953EBE8}" type="parTrans" cxnId="{E47941BA-5111-4F54-A333-40D4A68D25E4}">
      <dgm:prSet/>
      <dgm:spPr/>
      <dgm:t>
        <a:bodyPr/>
        <a:lstStyle/>
        <a:p>
          <a:endParaRPr lang="en-US"/>
        </a:p>
      </dgm:t>
    </dgm:pt>
    <dgm:pt modelId="{33943EE6-C55C-4360-9266-EB599996DA90}" type="sibTrans" cxnId="{E47941BA-5111-4F54-A333-40D4A68D25E4}">
      <dgm:prSet/>
      <dgm:spPr/>
      <dgm:t>
        <a:bodyPr/>
        <a:lstStyle/>
        <a:p>
          <a:endParaRPr lang="en-US"/>
        </a:p>
      </dgm:t>
    </dgm:pt>
    <dgm:pt modelId="{F9FEF957-BA77-4530-84DD-344033DB0509}">
      <dgm:prSet custT="1"/>
      <dgm:spPr/>
      <dgm:t>
        <a:bodyPr/>
        <a:lstStyle/>
        <a:p>
          <a:r>
            <a:rPr lang="en-US" sz="1600"/>
            <a:t>Prevents identity theft and cyberbullying</a:t>
          </a:r>
        </a:p>
      </dgm:t>
    </dgm:pt>
    <dgm:pt modelId="{111FD165-C4A1-4DB3-BDBE-0AD365FD69E1}" type="parTrans" cxnId="{FCC226AF-99B9-484B-B8C5-F7780AC14AE4}">
      <dgm:prSet/>
      <dgm:spPr/>
      <dgm:t>
        <a:bodyPr/>
        <a:lstStyle/>
        <a:p>
          <a:endParaRPr lang="en-US"/>
        </a:p>
      </dgm:t>
    </dgm:pt>
    <dgm:pt modelId="{43ED7189-4252-478B-9172-E3A620CE75A0}" type="sibTrans" cxnId="{FCC226AF-99B9-484B-B8C5-F7780AC14AE4}">
      <dgm:prSet/>
      <dgm:spPr/>
      <dgm:t>
        <a:bodyPr/>
        <a:lstStyle/>
        <a:p>
          <a:endParaRPr lang="en-US"/>
        </a:p>
      </dgm:t>
    </dgm:pt>
    <dgm:pt modelId="{941EE489-BBA6-462A-841B-4A4F04BC26F6}">
      <dgm:prSet/>
      <dgm:spPr/>
      <dgm:t>
        <a:bodyPr/>
        <a:lstStyle/>
        <a:p>
          <a:r>
            <a:rPr lang="en-US"/>
            <a:t>Examples:</a:t>
          </a:r>
        </a:p>
      </dgm:t>
    </dgm:pt>
    <dgm:pt modelId="{E866C443-008D-4C46-8426-82D71AA2F371}" type="parTrans" cxnId="{B2923D5F-FD93-40D4-A777-AF6EA4B470C5}">
      <dgm:prSet/>
      <dgm:spPr/>
      <dgm:t>
        <a:bodyPr/>
        <a:lstStyle/>
        <a:p>
          <a:endParaRPr lang="en-US"/>
        </a:p>
      </dgm:t>
    </dgm:pt>
    <dgm:pt modelId="{0D841BEE-66BA-4166-B942-701F48ED1501}" type="sibTrans" cxnId="{B2923D5F-FD93-40D4-A777-AF6EA4B470C5}">
      <dgm:prSet/>
      <dgm:spPr/>
      <dgm:t>
        <a:bodyPr/>
        <a:lstStyle/>
        <a:p>
          <a:endParaRPr lang="en-US"/>
        </a:p>
      </dgm:t>
    </dgm:pt>
    <dgm:pt modelId="{A6A1CC9B-412D-4B5E-866D-3D1974DB7964}">
      <dgm:prSet custT="1"/>
      <dgm:spPr/>
      <dgm:t>
        <a:bodyPr/>
        <a:lstStyle/>
        <a:p>
          <a:r>
            <a:rPr lang="en-US" sz="1600"/>
            <a:t>Hacking into social media accounts</a:t>
          </a:r>
        </a:p>
      </dgm:t>
    </dgm:pt>
    <dgm:pt modelId="{35400475-88D9-477B-978F-DA661D5AAF5F}" type="parTrans" cxnId="{AED0CFCF-9C4C-4FFD-B2F0-41D02BE841FD}">
      <dgm:prSet/>
      <dgm:spPr/>
      <dgm:t>
        <a:bodyPr/>
        <a:lstStyle/>
        <a:p>
          <a:endParaRPr lang="en-US"/>
        </a:p>
      </dgm:t>
    </dgm:pt>
    <dgm:pt modelId="{EAC6D9B7-CBFF-4B91-8D60-D06AB24EFCB6}" type="sibTrans" cxnId="{AED0CFCF-9C4C-4FFD-B2F0-41D02BE841FD}">
      <dgm:prSet/>
      <dgm:spPr/>
      <dgm:t>
        <a:bodyPr/>
        <a:lstStyle/>
        <a:p>
          <a:endParaRPr lang="en-US"/>
        </a:p>
      </dgm:t>
    </dgm:pt>
    <dgm:pt modelId="{0B3A57A1-CC3A-46F9-9EA4-B54FF819692F}">
      <dgm:prSet custT="1"/>
      <dgm:spPr/>
      <dgm:t>
        <a:bodyPr/>
        <a:lstStyle/>
        <a:p>
          <a:r>
            <a:rPr lang="en-US" sz="1600" dirty="0"/>
            <a:t>Phishing emails pretending to be your bank</a:t>
          </a:r>
        </a:p>
      </dgm:t>
    </dgm:pt>
    <dgm:pt modelId="{C93AA070-06BC-4992-96C0-4503FD27331A}" type="parTrans" cxnId="{1D9BAE2D-0DE8-498E-92D8-5EDD7DDBBA75}">
      <dgm:prSet/>
      <dgm:spPr/>
      <dgm:t>
        <a:bodyPr/>
        <a:lstStyle/>
        <a:p>
          <a:endParaRPr lang="en-US"/>
        </a:p>
      </dgm:t>
    </dgm:pt>
    <dgm:pt modelId="{0C55B77C-1E1A-436E-8A0E-3B50FEAB5D0B}" type="sibTrans" cxnId="{1D9BAE2D-0DE8-498E-92D8-5EDD7DDBBA75}">
      <dgm:prSet/>
      <dgm:spPr/>
      <dgm:t>
        <a:bodyPr/>
        <a:lstStyle/>
        <a:p>
          <a:endParaRPr lang="en-US"/>
        </a:p>
      </dgm:t>
    </dgm:pt>
    <dgm:pt modelId="{BC5656C4-C5EF-4E0A-8782-BE1B45363C80}">
      <dgm:prSet custT="1"/>
      <dgm:spPr/>
      <dgm:t>
        <a:bodyPr/>
        <a:lstStyle/>
        <a:p>
          <a:r>
            <a:rPr lang="en-US" sz="1600" dirty="0"/>
            <a:t>Malware that locks your files (ransomware)</a:t>
          </a:r>
        </a:p>
      </dgm:t>
    </dgm:pt>
    <dgm:pt modelId="{48E90CC0-D8C1-45A8-AA31-D625DDAEC5F4}" type="parTrans" cxnId="{4BFCC588-0FC0-498C-ABFC-2A00CF8DF3C1}">
      <dgm:prSet/>
      <dgm:spPr/>
      <dgm:t>
        <a:bodyPr/>
        <a:lstStyle/>
        <a:p>
          <a:endParaRPr lang="en-US"/>
        </a:p>
      </dgm:t>
    </dgm:pt>
    <dgm:pt modelId="{0A0EF26D-59F7-4155-90B7-53BFE8E25C50}" type="sibTrans" cxnId="{4BFCC588-0FC0-498C-ABFC-2A00CF8DF3C1}">
      <dgm:prSet/>
      <dgm:spPr/>
      <dgm:t>
        <a:bodyPr/>
        <a:lstStyle/>
        <a:p>
          <a:endParaRPr lang="en-US"/>
        </a:p>
      </dgm:t>
    </dgm:pt>
    <dgm:pt modelId="{CAF2314A-2E90-4096-8E42-96698B3BF044}" type="pres">
      <dgm:prSet presAssocID="{46F2B79B-DA42-4006-A2B7-204260202C97}" presName="root" presStyleCnt="0">
        <dgm:presLayoutVars>
          <dgm:dir/>
          <dgm:resizeHandles val="exact"/>
        </dgm:presLayoutVars>
      </dgm:prSet>
      <dgm:spPr/>
    </dgm:pt>
    <dgm:pt modelId="{4779E32C-114B-493B-94AB-8376EAA4B782}" type="pres">
      <dgm:prSet presAssocID="{D9214018-98EC-4DCD-91FD-386F4E4033D1}" presName="compNode" presStyleCnt="0"/>
      <dgm:spPr/>
    </dgm:pt>
    <dgm:pt modelId="{F6D8ED2B-2C35-4DFD-8897-7BB3678B980B}" type="pres">
      <dgm:prSet presAssocID="{D9214018-98EC-4DCD-91FD-386F4E4033D1}" presName="bgRect" presStyleLbl="bgShp" presStyleIdx="0" presStyleCnt="3"/>
      <dgm:spPr/>
    </dgm:pt>
    <dgm:pt modelId="{35CB6C6B-8096-4AAB-872F-437F95BD6A03}" type="pres">
      <dgm:prSet presAssocID="{D9214018-98EC-4DCD-91FD-386F4E4033D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A5BAAAE3-2205-4A24-827C-A85F25469767}" type="pres">
      <dgm:prSet presAssocID="{D9214018-98EC-4DCD-91FD-386F4E4033D1}" presName="spaceRect" presStyleCnt="0"/>
      <dgm:spPr/>
    </dgm:pt>
    <dgm:pt modelId="{0DA73079-B46B-4C53-81F5-4FB5B46090C5}" type="pres">
      <dgm:prSet presAssocID="{D9214018-98EC-4DCD-91FD-386F4E4033D1}" presName="parTx" presStyleLbl="revTx" presStyleIdx="0" presStyleCnt="5">
        <dgm:presLayoutVars>
          <dgm:chMax val="0"/>
          <dgm:chPref val="0"/>
        </dgm:presLayoutVars>
      </dgm:prSet>
      <dgm:spPr/>
    </dgm:pt>
    <dgm:pt modelId="{A4E8056B-0AF9-4094-928F-08637BAF8DFF}" type="pres">
      <dgm:prSet presAssocID="{E2977A82-5DDE-4DA6-8802-4123BDE21A73}" presName="sibTrans" presStyleCnt="0"/>
      <dgm:spPr/>
    </dgm:pt>
    <dgm:pt modelId="{D887A8CA-108D-44C1-9FF9-12FA0DFF0398}" type="pres">
      <dgm:prSet presAssocID="{C73B48E2-E3EA-458E-AD2A-90FD6633270A}" presName="compNode" presStyleCnt="0"/>
      <dgm:spPr/>
    </dgm:pt>
    <dgm:pt modelId="{5EB47E05-E10B-456B-A624-E9C045F30916}" type="pres">
      <dgm:prSet presAssocID="{C73B48E2-E3EA-458E-AD2A-90FD6633270A}" presName="bgRect" presStyleLbl="bgShp" presStyleIdx="1" presStyleCnt="3" custLinFactNeighborX="-7126" custLinFactNeighborY="-3265"/>
      <dgm:spPr/>
    </dgm:pt>
    <dgm:pt modelId="{F452B187-1794-4092-B365-C86A81B460CF}" type="pres">
      <dgm:prSet presAssocID="{C73B48E2-E3EA-458E-AD2A-90FD663327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5ECEC6E2-EF94-45F8-99A5-9AE653223C92}" type="pres">
      <dgm:prSet presAssocID="{C73B48E2-E3EA-458E-AD2A-90FD6633270A}" presName="spaceRect" presStyleCnt="0"/>
      <dgm:spPr/>
    </dgm:pt>
    <dgm:pt modelId="{295AD8BA-1BD5-4D22-9EAA-985E8E3D1FA6}" type="pres">
      <dgm:prSet presAssocID="{C73B48E2-E3EA-458E-AD2A-90FD6633270A}" presName="parTx" presStyleLbl="revTx" presStyleIdx="1" presStyleCnt="5">
        <dgm:presLayoutVars>
          <dgm:chMax val="0"/>
          <dgm:chPref val="0"/>
        </dgm:presLayoutVars>
      </dgm:prSet>
      <dgm:spPr/>
    </dgm:pt>
    <dgm:pt modelId="{96094779-8A1B-46B9-945B-F42FC60AF47C}" type="pres">
      <dgm:prSet presAssocID="{C73B48E2-E3EA-458E-AD2A-90FD6633270A}" presName="desTx" presStyleLbl="revTx" presStyleIdx="2" presStyleCnt="5" custScaleX="150055" custLinFactNeighborX="-26591" custLinFactNeighborY="-3265">
        <dgm:presLayoutVars/>
      </dgm:prSet>
      <dgm:spPr/>
    </dgm:pt>
    <dgm:pt modelId="{F44613A2-144B-4CFA-9E2A-8DBB074E769A}" type="pres">
      <dgm:prSet presAssocID="{41E84D36-1023-48A3-8ED4-CA0EEF0A37BC}" presName="sibTrans" presStyleCnt="0"/>
      <dgm:spPr/>
    </dgm:pt>
    <dgm:pt modelId="{549688A4-AB10-4C89-BAC6-9F7077564961}" type="pres">
      <dgm:prSet presAssocID="{941EE489-BBA6-462A-841B-4A4F04BC26F6}" presName="compNode" presStyleCnt="0"/>
      <dgm:spPr/>
    </dgm:pt>
    <dgm:pt modelId="{A1981E1B-AF70-4A3E-92F5-2FA1CE1F511A}" type="pres">
      <dgm:prSet presAssocID="{941EE489-BBA6-462A-841B-4A4F04BC26F6}" presName="bgRect" presStyleLbl="bgShp" presStyleIdx="2" presStyleCnt="3"/>
      <dgm:spPr/>
    </dgm:pt>
    <dgm:pt modelId="{CACA1011-DFDC-4072-A2F1-2FC19B318A91}" type="pres">
      <dgm:prSet presAssocID="{941EE489-BBA6-462A-841B-4A4F04BC26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2A53B1C3-839A-4102-BEE7-04BF665667B7}" type="pres">
      <dgm:prSet presAssocID="{941EE489-BBA6-462A-841B-4A4F04BC26F6}" presName="spaceRect" presStyleCnt="0"/>
      <dgm:spPr/>
    </dgm:pt>
    <dgm:pt modelId="{2B32CDD3-B9B6-442C-9493-FEFCA329DF70}" type="pres">
      <dgm:prSet presAssocID="{941EE489-BBA6-462A-841B-4A4F04BC26F6}" presName="parTx" presStyleLbl="revTx" presStyleIdx="3" presStyleCnt="5">
        <dgm:presLayoutVars>
          <dgm:chMax val="0"/>
          <dgm:chPref val="0"/>
        </dgm:presLayoutVars>
      </dgm:prSet>
      <dgm:spPr/>
    </dgm:pt>
    <dgm:pt modelId="{DD8B27FA-B3AA-4B41-8F5B-3F2DAA80A4B4}" type="pres">
      <dgm:prSet presAssocID="{941EE489-BBA6-462A-841B-4A4F04BC26F6}" presName="desTx" presStyleLbl="revTx" presStyleIdx="4" presStyleCnt="5" custScaleX="151144" custLinFactNeighborX="-24293" custLinFactNeighborY="557">
        <dgm:presLayoutVars/>
      </dgm:prSet>
      <dgm:spPr/>
    </dgm:pt>
  </dgm:ptLst>
  <dgm:cxnLst>
    <dgm:cxn modelId="{82BA5B13-4392-4D85-A902-F8ED5E8BF5C9}" type="presOf" srcId="{C73B48E2-E3EA-458E-AD2A-90FD6633270A}" destId="{295AD8BA-1BD5-4D22-9EAA-985E8E3D1FA6}" srcOrd="0" destOrd="0" presId="urn:microsoft.com/office/officeart/2018/2/layout/IconVerticalSolidList"/>
    <dgm:cxn modelId="{CAE3AB18-631C-4203-B3E5-292477255170}" type="presOf" srcId="{A6A1CC9B-412D-4B5E-866D-3D1974DB7964}" destId="{DD8B27FA-B3AA-4B41-8F5B-3F2DAA80A4B4}" srcOrd="0" destOrd="0" presId="urn:microsoft.com/office/officeart/2018/2/layout/IconVerticalSolidList"/>
    <dgm:cxn modelId="{02EEFB1D-87DD-47EA-A095-6F9FA77481F1}" type="presOf" srcId="{BC5656C4-C5EF-4E0A-8782-BE1B45363C80}" destId="{DD8B27FA-B3AA-4B41-8F5B-3F2DAA80A4B4}" srcOrd="0" destOrd="2" presId="urn:microsoft.com/office/officeart/2018/2/layout/IconVerticalSolidList"/>
    <dgm:cxn modelId="{1D9BAE2D-0DE8-498E-92D8-5EDD7DDBBA75}" srcId="{941EE489-BBA6-462A-841B-4A4F04BC26F6}" destId="{0B3A57A1-CC3A-46F9-9EA4-B54FF819692F}" srcOrd="1" destOrd="0" parTransId="{C93AA070-06BC-4992-96C0-4503FD27331A}" sibTransId="{0C55B77C-1E1A-436E-8A0E-3B50FEAB5D0B}"/>
    <dgm:cxn modelId="{1A104737-A406-467B-A6C9-417754F66C80}" type="presOf" srcId="{941EE489-BBA6-462A-841B-4A4F04BC26F6}" destId="{2B32CDD3-B9B6-442C-9493-FEFCA329DF70}" srcOrd="0" destOrd="0" presId="urn:microsoft.com/office/officeart/2018/2/layout/IconVerticalSolidList"/>
    <dgm:cxn modelId="{B2923D5F-FD93-40D4-A777-AF6EA4B470C5}" srcId="{46F2B79B-DA42-4006-A2B7-204260202C97}" destId="{941EE489-BBA6-462A-841B-4A4F04BC26F6}" srcOrd="2" destOrd="0" parTransId="{E866C443-008D-4C46-8426-82D71AA2F371}" sibTransId="{0D841BEE-66BA-4166-B942-701F48ED1501}"/>
    <dgm:cxn modelId="{4E3F384A-B008-46CE-8AE4-B85EA2E2C317}" type="presOf" srcId="{C4C37166-EA5F-4DFB-8CE0-0FDFBC843682}" destId="{96094779-8A1B-46B9-945B-F42FC60AF47C}" srcOrd="0" destOrd="0" presId="urn:microsoft.com/office/officeart/2018/2/layout/IconVerticalSolidList"/>
    <dgm:cxn modelId="{4EF8C46B-F6D9-415D-9F2E-3AA0084E958A}" type="presOf" srcId="{0B3A57A1-CC3A-46F9-9EA4-B54FF819692F}" destId="{DD8B27FA-B3AA-4B41-8F5B-3F2DAA80A4B4}" srcOrd="0" destOrd="1" presId="urn:microsoft.com/office/officeart/2018/2/layout/IconVerticalSolidList"/>
    <dgm:cxn modelId="{73F15651-8463-4BD7-ADF4-44EC2433D83D}" srcId="{C73B48E2-E3EA-458E-AD2A-90FD6633270A}" destId="{C4C37166-EA5F-4DFB-8CE0-0FDFBC843682}" srcOrd="0" destOrd="0" parTransId="{93DCE652-951E-4E34-A4FF-D79DC5A04221}" sibTransId="{DC46266D-1725-434B-8609-06F40C734EDB}"/>
    <dgm:cxn modelId="{4BFCC588-0FC0-498C-ABFC-2A00CF8DF3C1}" srcId="{941EE489-BBA6-462A-841B-4A4F04BC26F6}" destId="{BC5656C4-C5EF-4E0A-8782-BE1B45363C80}" srcOrd="2" destOrd="0" parTransId="{48E90CC0-D8C1-45A8-AA31-D625DDAEC5F4}" sibTransId="{0A0EF26D-59F7-4155-90B7-53BFE8E25C50}"/>
    <dgm:cxn modelId="{C04CBC92-E0EF-4372-AA15-331FA66BCBC1}" type="presOf" srcId="{46F2B79B-DA42-4006-A2B7-204260202C97}" destId="{CAF2314A-2E90-4096-8E42-96698B3BF044}" srcOrd="0" destOrd="0" presId="urn:microsoft.com/office/officeart/2018/2/layout/IconVerticalSolidList"/>
    <dgm:cxn modelId="{FCC226AF-99B9-484B-B8C5-F7780AC14AE4}" srcId="{C73B48E2-E3EA-458E-AD2A-90FD6633270A}" destId="{F9FEF957-BA77-4530-84DD-344033DB0509}" srcOrd="2" destOrd="0" parTransId="{111FD165-C4A1-4DB3-BDBE-0AD365FD69E1}" sibTransId="{43ED7189-4252-478B-9172-E3A620CE75A0}"/>
    <dgm:cxn modelId="{E47941BA-5111-4F54-A333-40D4A68D25E4}" srcId="{C73B48E2-E3EA-458E-AD2A-90FD6633270A}" destId="{62B70178-772D-4839-9E5C-62F0A26DAF82}" srcOrd="1" destOrd="0" parTransId="{463046B0-A53C-492C-B686-F2875953EBE8}" sibTransId="{33943EE6-C55C-4360-9266-EB599996DA90}"/>
    <dgm:cxn modelId="{995A8EBE-64F1-4D7E-B80B-C4E02F35ABD6}" type="presOf" srcId="{62B70178-772D-4839-9E5C-62F0A26DAF82}" destId="{96094779-8A1B-46B9-945B-F42FC60AF47C}" srcOrd="0" destOrd="1" presId="urn:microsoft.com/office/officeart/2018/2/layout/IconVerticalSolidList"/>
    <dgm:cxn modelId="{AD8808C0-3087-43B4-975D-DCA3DF155FAA}" type="presOf" srcId="{F9FEF957-BA77-4530-84DD-344033DB0509}" destId="{96094779-8A1B-46B9-945B-F42FC60AF47C}" srcOrd="0" destOrd="2" presId="urn:microsoft.com/office/officeart/2018/2/layout/IconVerticalSolidList"/>
    <dgm:cxn modelId="{AED0CFCF-9C4C-4FFD-B2F0-41D02BE841FD}" srcId="{941EE489-BBA6-462A-841B-4A4F04BC26F6}" destId="{A6A1CC9B-412D-4B5E-866D-3D1974DB7964}" srcOrd="0" destOrd="0" parTransId="{35400475-88D9-477B-978F-DA661D5AAF5F}" sibTransId="{EAC6D9B7-CBFF-4B91-8D60-D06AB24EFCB6}"/>
    <dgm:cxn modelId="{C47BF9E4-41D8-4157-9B44-DBA90126D990}" srcId="{46F2B79B-DA42-4006-A2B7-204260202C97}" destId="{C73B48E2-E3EA-458E-AD2A-90FD6633270A}" srcOrd="1" destOrd="0" parTransId="{B17372B2-1FF8-4262-93F8-0693E84BF86A}" sibTransId="{41E84D36-1023-48A3-8ED4-CA0EEF0A37BC}"/>
    <dgm:cxn modelId="{BF4160F4-E4F7-4C44-A9B3-E4C3BA6E34DF}" srcId="{46F2B79B-DA42-4006-A2B7-204260202C97}" destId="{D9214018-98EC-4DCD-91FD-386F4E4033D1}" srcOrd="0" destOrd="0" parTransId="{DFF310FE-AFEF-4FD8-8A70-06298183B75E}" sibTransId="{E2977A82-5DDE-4DA6-8802-4123BDE21A73}"/>
    <dgm:cxn modelId="{E467D4F8-E915-4CE3-AE1F-798C2423C1B5}" type="presOf" srcId="{D9214018-98EC-4DCD-91FD-386F4E4033D1}" destId="{0DA73079-B46B-4C53-81F5-4FB5B46090C5}" srcOrd="0" destOrd="0" presId="urn:microsoft.com/office/officeart/2018/2/layout/IconVerticalSolidList"/>
    <dgm:cxn modelId="{811B528E-2AE1-474B-9DC0-3E7699808E75}" type="presParOf" srcId="{CAF2314A-2E90-4096-8E42-96698B3BF044}" destId="{4779E32C-114B-493B-94AB-8376EAA4B782}" srcOrd="0" destOrd="0" presId="urn:microsoft.com/office/officeart/2018/2/layout/IconVerticalSolidList"/>
    <dgm:cxn modelId="{B3D9D6E8-FC77-4F6D-8F3B-9BBFA5505906}" type="presParOf" srcId="{4779E32C-114B-493B-94AB-8376EAA4B782}" destId="{F6D8ED2B-2C35-4DFD-8897-7BB3678B980B}" srcOrd="0" destOrd="0" presId="urn:microsoft.com/office/officeart/2018/2/layout/IconVerticalSolidList"/>
    <dgm:cxn modelId="{D6CE6E72-2100-41C2-AC89-BB829A583557}" type="presParOf" srcId="{4779E32C-114B-493B-94AB-8376EAA4B782}" destId="{35CB6C6B-8096-4AAB-872F-437F95BD6A03}" srcOrd="1" destOrd="0" presId="urn:microsoft.com/office/officeart/2018/2/layout/IconVerticalSolidList"/>
    <dgm:cxn modelId="{97B37463-46F8-4472-8221-D1BDAE4D28B2}" type="presParOf" srcId="{4779E32C-114B-493B-94AB-8376EAA4B782}" destId="{A5BAAAE3-2205-4A24-827C-A85F25469767}" srcOrd="2" destOrd="0" presId="urn:microsoft.com/office/officeart/2018/2/layout/IconVerticalSolidList"/>
    <dgm:cxn modelId="{06BA9E3B-D904-4A47-A7A9-E7010DD1E6FE}" type="presParOf" srcId="{4779E32C-114B-493B-94AB-8376EAA4B782}" destId="{0DA73079-B46B-4C53-81F5-4FB5B46090C5}" srcOrd="3" destOrd="0" presId="urn:microsoft.com/office/officeart/2018/2/layout/IconVerticalSolidList"/>
    <dgm:cxn modelId="{1F0C52C2-4480-4D6C-87EC-E2E2BE5A5604}" type="presParOf" srcId="{CAF2314A-2E90-4096-8E42-96698B3BF044}" destId="{A4E8056B-0AF9-4094-928F-08637BAF8DFF}" srcOrd="1" destOrd="0" presId="urn:microsoft.com/office/officeart/2018/2/layout/IconVerticalSolidList"/>
    <dgm:cxn modelId="{523538A8-E09C-4FF6-846B-A05452E5430A}" type="presParOf" srcId="{CAF2314A-2E90-4096-8E42-96698B3BF044}" destId="{D887A8CA-108D-44C1-9FF9-12FA0DFF0398}" srcOrd="2" destOrd="0" presId="urn:microsoft.com/office/officeart/2018/2/layout/IconVerticalSolidList"/>
    <dgm:cxn modelId="{C0E59BF8-6C93-4B1F-8313-3A3F44CB56B8}" type="presParOf" srcId="{D887A8CA-108D-44C1-9FF9-12FA0DFF0398}" destId="{5EB47E05-E10B-456B-A624-E9C045F30916}" srcOrd="0" destOrd="0" presId="urn:microsoft.com/office/officeart/2018/2/layout/IconVerticalSolidList"/>
    <dgm:cxn modelId="{85402A5F-7380-40CA-9B2F-E10FFF6B3F7D}" type="presParOf" srcId="{D887A8CA-108D-44C1-9FF9-12FA0DFF0398}" destId="{F452B187-1794-4092-B365-C86A81B460CF}" srcOrd="1" destOrd="0" presId="urn:microsoft.com/office/officeart/2018/2/layout/IconVerticalSolidList"/>
    <dgm:cxn modelId="{06383818-BDB9-4686-A5F8-869E16161F0E}" type="presParOf" srcId="{D887A8CA-108D-44C1-9FF9-12FA0DFF0398}" destId="{5ECEC6E2-EF94-45F8-99A5-9AE653223C92}" srcOrd="2" destOrd="0" presId="urn:microsoft.com/office/officeart/2018/2/layout/IconVerticalSolidList"/>
    <dgm:cxn modelId="{7FF8530B-8D8D-439B-93E3-202B17C13C49}" type="presParOf" srcId="{D887A8CA-108D-44C1-9FF9-12FA0DFF0398}" destId="{295AD8BA-1BD5-4D22-9EAA-985E8E3D1FA6}" srcOrd="3" destOrd="0" presId="urn:microsoft.com/office/officeart/2018/2/layout/IconVerticalSolidList"/>
    <dgm:cxn modelId="{9A99667C-F904-455F-AF60-B6C8D8753E2B}" type="presParOf" srcId="{D887A8CA-108D-44C1-9FF9-12FA0DFF0398}" destId="{96094779-8A1B-46B9-945B-F42FC60AF47C}" srcOrd="4" destOrd="0" presId="urn:microsoft.com/office/officeart/2018/2/layout/IconVerticalSolidList"/>
    <dgm:cxn modelId="{7633F6D1-6B6C-458A-8878-041EE4EA689F}" type="presParOf" srcId="{CAF2314A-2E90-4096-8E42-96698B3BF044}" destId="{F44613A2-144B-4CFA-9E2A-8DBB074E769A}" srcOrd="3" destOrd="0" presId="urn:microsoft.com/office/officeart/2018/2/layout/IconVerticalSolidList"/>
    <dgm:cxn modelId="{1460FE30-D748-45D5-B46F-26BE1250D899}" type="presParOf" srcId="{CAF2314A-2E90-4096-8E42-96698B3BF044}" destId="{549688A4-AB10-4C89-BAC6-9F7077564961}" srcOrd="4" destOrd="0" presId="urn:microsoft.com/office/officeart/2018/2/layout/IconVerticalSolidList"/>
    <dgm:cxn modelId="{339D0E1F-63E8-4FA8-8B81-04B58909F01F}" type="presParOf" srcId="{549688A4-AB10-4C89-BAC6-9F7077564961}" destId="{A1981E1B-AF70-4A3E-92F5-2FA1CE1F511A}" srcOrd="0" destOrd="0" presId="urn:microsoft.com/office/officeart/2018/2/layout/IconVerticalSolidList"/>
    <dgm:cxn modelId="{369A67B2-D4D5-49A6-A6F2-4526892A84AC}" type="presParOf" srcId="{549688A4-AB10-4C89-BAC6-9F7077564961}" destId="{CACA1011-DFDC-4072-A2F1-2FC19B318A91}" srcOrd="1" destOrd="0" presId="urn:microsoft.com/office/officeart/2018/2/layout/IconVerticalSolidList"/>
    <dgm:cxn modelId="{626184BE-4539-4EF0-8400-1212B26A6C06}" type="presParOf" srcId="{549688A4-AB10-4C89-BAC6-9F7077564961}" destId="{2A53B1C3-839A-4102-BEE7-04BF665667B7}" srcOrd="2" destOrd="0" presId="urn:microsoft.com/office/officeart/2018/2/layout/IconVerticalSolidList"/>
    <dgm:cxn modelId="{25139A6E-1FA5-41E7-BE68-D6F099170F75}" type="presParOf" srcId="{549688A4-AB10-4C89-BAC6-9F7077564961}" destId="{2B32CDD3-B9B6-442C-9493-FEFCA329DF70}" srcOrd="3" destOrd="0" presId="urn:microsoft.com/office/officeart/2018/2/layout/IconVerticalSolidList"/>
    <dgm:cxn modelId="{3D0C211F-A9C4-491D-8DA9-3A431F0DF43A}" type="presParOf" srcId="{549688A4-AB10-4C89-BAC6-9F7077564961}" destId="{DD8B27FA-B3AA-4B41-8F5B-3F2DAA80A4B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32B46E-66E6-4339-AC25-C92AFC813E0F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3A9F1A-9430-4908-8445-674B8F4EA1B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/>
            <a:t>Phishing: </a:t>
          </a:r>
        </a:p>
      </dgm:t>
    </dgm:pt>
    <dgm:pt modelId="{BFAAA526-60B0-474D-9726-B07C3D072A08}" type="parTrans" cxnId="{988391E6-5443-4373-A938-EEA4F5310CA5}">
      <dgm:prSet/>
      <dgm:spPr/>
      <dgm:t>
        <a:bodyPr/>
        <a:lstStyle/>
        <a:p>
          <a:endParaRPr lang="en-US" sz="2000"/>
        </a:p>
      </dgm:t>
    </dgm:pt>
    <dgm:pt modelId="{883694FD-0CC9-4A34-8D68-551D39B74364}" type="sibTrans" cxnId="{988391E6-5443-4373-A938-EEA4F5310CA5}">
      <dgm:prSet/>
      <dgm:spPr/>
      <dgm:t>
        <a:bodyPr/>
        <a:lstStyle/>
        <a:p>
          <a:endParaRPr lang="en-US" sz="2000"/>
        </a:p>
      </dgm:t>
    </dgm:pt>
    <dgm:pt modelId="{7AB42819-B09C-4215-8511-935A1F7EA1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Fake emails or messages that trick you into giving personal info</a:t>
          </a:r>
        </a:p>
      </dgm:t>
    </dgm:pt>
    <dgm:pt modelId="{575C6211-BA59-44D9-8F07-7EC5A6D075C3}" type="parTrans" cxnId="{76B0DE4D-E67C-4557-BFD0-B1BBB47791B6}">
      <dgm:prSet/>
      <dgm:spPr/>
      <dgm:t>
        <a:bodyPr/>
        <a:lstStyle/>
        <a:p>
          <a:endParaRPr lang="en-US" sz="2000"/>
        </a:p>
      </dgm:t>
    </dgm:pt>
    <dgm:pt modelId="{53A5A163-CB16-48B8-B8B4-0B353255240B}" type="sibTrans" cxnId="{76B0DE4D-E67C-4557-BFD0-B1BBB47791B6}">
      <dgm:prSet/>
      <dgm:spPr/>
      <dgm:t>
        <a:bodyPr/>
        <a:lstStyle/>
        <a:p>
          <a:endParaRPr lang="en-US" sz="2000"/>
        </a:p>
      </dgm:t>
    </dgm:pt>
    <dgm:pt modelId="{4DB48C8E-E03E-4471-885D-6A9C3AFDD71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/>
            <a:t>Malware: </a:t>
          </a:r>
        </a:p>
      </dgm:t>
    </dgm:pt>
    <dgm:pt modelId="{84420D67-A752-405A-9CDD-80F07DDC6F50}" type="parTrans" cxnId="{1BEE7E98-9C41-4418-8835-1CD73E625132}">
      <dgm:prSet/>
      <dgm:spPr/>
      <dgm:t>
        <a:bodyPr/>
        <a:lstStyle/>
        <a:p>
          <a:endParaRPr lang="en-US" sz="2000"/>
        </a:p>
      </dgm:t>
    </dgm:pt>
    <dgm:pt modelId="{84251E83-7244-48FD-B69C-DFFC612AACED}" type="sibTrans" cxnId="{1BEE7E98-9C41-4418-8835-1CD73E625132}">
      <dgm:prSet/>
      <dgm:spPr/>
      <dgm:t>
        <a:bodyPr/>
        <a:lstStyle/>
        <a:p>
          <a:endParaRPr lang="en-US" sz="2000"/>
        </a:p>
      </dgm:t>
    </dgm:pt>
    <dgm:pt modelId="{B5700563-175F-4985-954B-FD64AC97D6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Harmful software that can damage or spy on your device</a:t>
          </a:r>
        </a:p>
      </dgm:t>
    </dgm:pt>
    <dgm:pt modelId="{64EE91C4-B3DF-4A86-A926-54366A962CF5}" type="parTrans" cxnId="{47656FFA-3352-49DC-A5F2-C5D17D3DAFA3}">
      <dgm:prSet/>
      <dgm:spPr/>
      <dgm:t>
        <a:bodyPr/>
        <a:lstStyle/>
        <a:p>
          <a:endParaRPr lang="en-US" sz="2000"/>
        </a:p>
      </dgm:t>
    </dgm:pt>
    <dgm:pt modelId="{B59FAD1D-653A-4D35-9A6F-1517167B1D86}" type="sibTrans" cxnId="{47656FFA-3352-49DC-A5F2-C5D17D3DAFA3}">
      <dgm:prSet/>
      <dgm:spPr/>
      <dgm:t>
        <a:bodyPr/>
        <a:lstStyle/>
        <a:p>
          <a:endParaRPr lang="en-US" sz="2000"/>
        </a:p>
      </dgm:t>
    </dgm:pt>
    <dgm:pt modelId="{1D6FF49A-481F-427E-92EC-25A1E09124D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/>
            <a:t>Weak Passwords: </a:t>
          </a:r>
        </a:p>
      </dgm:t>
    </dgm:pt>
    <dgm:pt modelId="{AD2C0613-7060-47E3-9F21-AAB85E421D99}" type="parTrans" cxnId="{FB5723F1-5297-4A9F-A83D-94B486AF114C}">
      <dgm:prSet/>
      <dgm:spPr/>
      <dgm:t>
        <a:bodyPr/>
        <a:lstStyle/>
        <a:p>
          <a:endParaRPr lang="en-US" sz="2000"/>
        </a:p>
      </dgm:t>
    </dgm:pt>
    <dgm:pt modelId="{3D251DF3-664D-42FE-A404-BC004E7DC916}" type="sibTrans" cxnId="{FB5723F1-5297-4A9F-A83D-94B486AF114C}">
      <dgm:prSet/>
      <dgm:spPr/>
      <dgm:t>
        <a:bodyPr/>
        <a:lstStyle/>
        <a:p>
          <a:endParaRPr lang="en-US" sz="2000"/>
        </a:p>
      </dgm:t>
    </dgm:pt>
    <dgm:pt modelId="{3F8D20F8-D391-4647-A72F-E7ABA9FDB4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Easy-to-guess passwords make it simple for hackers</a:t>
          </a:r>
        </a:p>
      </dgm:t>
    </dgm:pt>
    <dgm:pt modelId="{275F6895-6DEB-4E95-A606-82E3A90CDD3B}" type="parTrans" cxnId="{341102C5-0132-4C09-9874-4C042ECF301F}">
      <dgm:prSet/>
      <dgm:spPr/>
      <dgm:t>
        <a:bodyPr/>
        <a:lstStyle/>
        <a:p>
          <a:endParaRPr lang="en-US" sz="2000"/>
        </a:p>
      </dgm:t>
    </dgm:pt>
    <dgm:pt modelId="{04E50008-57ED-48D9-BCA3-EBE2AA8AE1DF}" type="sibTrans" cxnId="{341102C5-0132-4C09-9874-4C042ECF301F}">
      <dgm:prSet/>
      <dgm:spPr/>
      <dgm:t>
        <a:bodyPr/>
        <a:lstStyle/>
        <a:p>
          <a:endParaRPr lang="en-US" sz="2000"/>
        </a:p>
      </dgm:t>
    </dgm:pt>
    <dgm:pt modelId="{45BE920B-E8A0-461F-B6E7-306BF28E237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000"/>
            <a:t>Tips to stay safe:</a:t>
          </a:r>
        </a:p>
      </dgm:t>
    </dgm:pt>
    <dgm:pt modelId="{BBD82406-5901-4C75-8F22-AAF50548FB0E}" type="parTrans" cxnId="{979E3858-A987-42A0-A1A4-655BB974D9E1}">
      <dgm:prSet/>
      <dgm:spPr/>
      <dgm:t>
        <a:bodyPr/>
        <a:lstStyle/>
        <a:p>
          <a:endParaRPr lang="en-US" sz="2000"/>
        </a:p>
      </dgm:t>
    </dgm:pt>
    <dgm:pt modelId="{523DFCED-B9CE-4A57-BB65-2B3BC3C033FF}" type="sibTrans" cxnId="{979E3858-A987-42A0-A1A4-655BB974D9E1}">
      <dgm:prSet/>
      <dgm:spPr/>
      <dgm:t>
        <a:bodyPr/>
        <a:lstStyle/>
        <a:p>
          <a:endParaRPr lang="en-US" sz="2000"/>
        </a:p>
      </dgm:t>
    </dgm:pt>
    <dgm:pt modelId="{0C5891DF-CC49-426D-95D1-C4F2439E2CD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Don’t click on suspicious links</a:t>
          </a:r>
        </a:p>
      </dgm:t>
    </dgm:pt>
    <dgm:pt modelId="{1F8D247A-C5E8-4A0B-8F58-C58043E69110}" type="parTrans" cxnId="{038AE659-A348-4690-B160-332AD56DD0E6}">
      <dgm:prSet/>
      <dgm:spPr/>
      <dgm:t>
        <a:bodyPr/>
        <a:lstStyle/>
        <a:p>
          <a:endParaRPr lang="en-US" sz="2000"/>
        </a:p>
      </dgm:t>
    </dgm:pt>
    <dgm:pt modelId="{FF878AFB-9E05-4B1F-88B5-0250660F4356}" type="sibTrans" cxnId="{038AE659-A348-4690-B160-332AD56DD0E6}">
      <dgm:prSet/>
      <dgm:spPr/>
      <dgm:t>
        <a:bodyPr/>
        <a:lstStyle/>
        <a:p>
          <a:endParaRPr lang="en-US" sz="2000"/>
        </a:p>
      </dgm:t>
    </dgm:pt>
    <dgm:pt modelId="{0F2815D2-F164-4C2B-B3A7-A9A4B1EBBB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Use strong, unique passwords</a:t>
          </a:r>
        </a:p>
      </dgm:t>
    </dgm:pt>
    <dgm:pt modelId="{F26B46D3-7889-4D9D-AC65-361B0B9083C2}" type="parTrans" cxnId="{CEFAECE3-0F73-4DC3-A5DF-003C46CC31BA}">
      <dgm:prSet/>
      <dgm:spPr/>
      <dgm:t>
        <a:bodyPr/>
        <a:lstStyle/>
        <a:p>
          <a:endParaRPr lang="en-US" sz="2000"/>
        </a:p>
      </dgm:t>
    </dgm:pt>
    <dgm:pt modelId="{C83D9A9E-33DF-4928-A871-B0DF5D632004}" type="sibTrans" cxnId="{CEFAECE3-0F73-4DC3-A5DF-003C46CC31BA}">
      <dgm:prSet/>
      <dgm:spPr/>
      <dgm:t>
        <a:bodyPr/>
        <a:lstStyle/>
        <a:p>
          <a:endParaRPr lang="en-US" sz="2000"/>
        </a:p>
      </dgm:t>
    </dgm:pt>
    <dgm:pt modelId="{8E8A4A21-7B19-4857-9098-720274E58E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Keep software and apps updated</a:t>
          </a:r>
        </a:p>
      </dgm:t>
    </dgm:pt>
    <dgm:pt modelId="{D2F3A47A-8A5E-49CE-ABEC-B131AB0FD155}" type="parTrans" cxnId="{4EE97496-03FF-4755-B9CD-67C7C85BE42B}">
      <dgm:prSet/>
      <dgm:spPr/>
      <dgm:t>
        <a:bodyPr/>
        <a:lstStyle/>
        <a:p>
          <a:endParaRPr lang="en-US" sz="2000"/>
        </a:p>
      </dgm:t>
    </dgm:pt>
    <dgm:pt modelId="{0A664D87-8E85-4D43-99B0-486D4B954997}" type="sibTrans" cxnId="{4EE97496-03FF-4755-B9CD-67C7C85BE42B}">
      <dgm:prSet/>
      <dgm:spPr/>
      <dgm:t>
        <a:bodyPr/>
        <a:lstStyle/>
        <a:p>
          <a:endParaRPr lang="en-US" sz="2000"/>
        </a:p>
      </dgm:t>
    </dgm:pt>
    <dgm:pt modelId="{B3D36FBB-8D0F-4985-A733-85BF021E0F5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Think before you share online</a:t>
          </a:r>
        </a:p>
      </dgm:t>
    </dgm:pt>
    <dgm:pt modelId="{34DD541E-227E-4E1B-A2B4-015BDBBAA936}" type="parTrans" cxnId="{0DF5ADE6-24E0-4599-A53D-042C45D11072}">
      <dgm:prSet/>
      <dgm:spPr/>
      <dgm:t>
        <a:bodyPr/>
        <a:lstStyle/>
        <a:p>
          <a:endParaRPr lang="en-US" sz="2000"/>
        </a:p>
      </dgm:t>
    </dgm:pt>
    <dgm:pt modelId="{A74A87A9-D5FF-45DB-BCCB-3232EB3AF233}" type="sibTrans" cxnId="{0DF5ADE6-24E0-4599-A53D-042C45D11072}">
      <dgm:prSet/>
      <dgm:spPr/>
      <dgm:t>
        <a:bodyPr/>
        <a:lstStyle/>
        <a:p>
          <a:endParaRPr lang="en-US" sz="2000"/>
        </a:p>
      </dgm:t>
    </dgm:pt>
    <dgm:pt modelId="{FF8D3AEB-2728-45BD-8428-C90CF8EA95EA}" type="pres">
      <dgm:prSet presAssocID="{3E32B46E-66E6-4339-AC25-C92AFC813E0F}" presName="root" presStyleCnt="0">
        <dgm:presLayoutVars>
          <dgm:dir/>
          <dgm:resizeHandles val="exact"/>
        </dgm:presLayoutVars>
      </dgm:prSet>
      <dgm:spPr/>
    </dgm:pt>
    <dgm:pt modelId="{9F83CEEA-60CB-4441-9214-AA70C7EFB5EB}" type="pres">
      <dgm:prSet presAssocID="{1C3A9F1A-9430-4908-8445-674B8F4EA1BF}" presName="compNode" presStyleCnt="0"/>
      <dgm:spPr/>
    </dgm:pt>
    <dgm:pt modelId="{87B27E6A-2D35-4828-9D91-E37FBA67264A}" type="pres">
      <dgm:prSet presAssocID="{1C3A9F1A-9430-4908-8445-674B8F4EA1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84D8562D-EE48-408A-A520-990B5516CC35}" type="pres">
      <dgm:prSet presAssocID="{1C3A9F1A-9430-4908-8445-674B8F4EA1BF}" presName="iconSpace" presStyleCnt="0"/>
      <dgm:spPr/>
    </dgm:pt>
    <dgm:pt modelId="{DA2920AA-E27D-4562-80C1-B70C087FAC02}" type="pres">
      <dgm:prSet presAssocID="{1C3A9F1A-9430-4908-8445-674B8F4EA1BF}" presName="parTx" presStyleLbl="revTx" presStyleIdx="0" presStyleCnt="8">
        <dgm:presLayoutVars>
          <dgm:chMax val="0"/>
          <dgm:chPref val="0"/>
        </dgm:presLayoutVars>
      </dgm:prSet>
      <dgm:spPr/>
    </dgm:pt>
    <dgm:pt modelId="{D69BD173-0D16-48D3-B2AA-503A265EF6F7}" type="pres">
      <dgm:prSet presAssocID="{1C3A9F1A-9430-4908-8445-674B8F4EA1BF}" presName="txSpace" presStyleCnt="0"/>
      <dgm:spPr/>
    </dgm:pt>
    <dgm:pt modelId="{2966875C-283C-4B22-ADE1-F8FDDFB40383}" type="pres">
      <dgm:prSet presAssocID="{1C3A9F1A-9430-4908-8445-674B8F4EA1BF}" presName="desTx" presStyleLbl="revTx" presStyleIdx="1" presStyleCnt="8">
        <dgm:presLayoutVars/>
      </dgm:prSet>
      <dgm:spPr/>
    </dgm:pt>
    <dgm:pt modelId="{F6204484-5ADF-4EF2-8BCF-E084025F3102}" type="pres">
      <dgm:prSet presAssocID="{883694FD-0CC9-4A34-8D68-551D39B74364}" presName="sibTrans" presStyleCnt="0"/>
      <dgm:spPr/>
    </dgm:pt>
    <dgm:pt modelId="{AB930C3D-D724-4EF8-B548-19863EFA313C}" type="pres">
      <dgm:prSet presAssocID="{4DB48C8E-E03E-4471-885D-6A9C3AFDD717}" presName="compNode" presStyleCnt="0"/>
      <dgm:spPr/>
    </dgm:pt>
    <dgm:pt modelId="{05CC0EB5-C4DA-4A8A-B350-7059CA544BE8}" type="pres">
      <dgm:prSet presAssocID="{4DB48C8E-E03E-4471-885D-6A9C3AFDD7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7A8F6C8-21AE-4AB1-BBE7-2C531FB6CCC1}" type="pres">
      <dgm:prSet presAssocID="{4DB48C8E-E03E-4471-885D-6A9C3AFDD717}" presName="iconSpace" presStyleCnt="0"/>
      <dgm:spPr/>
    </dgm:pt>
    <dgm:pt modelId="{FC303C0C-69DC-430E-8825-696D91ED22A5}" type="pres">
      <dgm:prSet presAssocID="{4DB48C8E-E03E-4471-885D-6A9C3AFDD717}" presName="parTx" presStyleLbl="revTx" presStyleIdx="2" presStyleCnt="8">
        <dgm:presLayoutVars>
          <dgm:chMax val="0"/>
          <dgm:chPref val="0"/>
        </dgm:presLayoutVars>
      </dgm:prSet>
      <dgm:spPr/>
    </dgm:pt>
    <dgm:pt modelId="{72BDD589-A139-4E1E-8573-4FAAA89B5863}" type="pres">
      <dgm:prSet presAssocID="{4DB48C8E-E03E-4471-885D-6A9C3AFDD717}" presName="txSpace" presStyleCnt="0"/>
      <dgm:spPr/>
    </dgm:pt>
    <dgm:pt modelId="{ED059CB4-3745-4C55-9B63-28ED9AFC4BA7}" type="pres">
      <dgm:prSet presAssocID="{4DB48C8E-E03E-4471-885D-6A9C3AFDD717}" presName="desTx" presStyleLbl="revTx" presStyleIdx="3" presStyleCnt="8">
        <dgm:presLayoutVars/>
      </dgm:prSet>
      <dgm:spPr/>
    </dgm:pt>
    <dgm:pt modelId="{7F8B2900-A6FA-4393-818E-3C5C1FC21050}" type="pres">
      <dgm:prSet presAssocID="{84251E83-7244-48FD-B69C-DFFC612AACED}" presName="sibTrans" presStyleCnt="0"/>
      <dgm:spPr/>
    </dgm:pt>
    <dgm:pt modelId="{DF323ADA-27E6-4A0E-A255-290ABD828E84}" type="pres">
      <dgm:prSet presAssocID="{1D6FF49A-481F-427E-92EC-25A1E09124DF}" presName="compNode" presStyleCnt="0"/>
      <dgm:spPr/>
    </dgm:pt>
    <dgm:pt modelId="{F1D8419C-DF46-4A0A-8950-C04E5E0380BE}" type="pres">
      <dgm:prSet presAssocID="{1D6FF49A-481F-427E-92EC-25A1E09124D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ACB85C0D-CD55-4716-8256-FB65D229B2AE}" type="pres">
      <dgm:prSet presAssocID="{1D6FF49A-481F-427E-92EC-25A1E09124DF}" presName="iconSpace" presStyleCnt="0"/>
      <dgm:spPr/>
    </dgm:pt>
    <dgm:pt modelId="{65459FE9-2286-4977-A7E0-0BD96EFC0425}" type="pres">
      <dgm:prSet presAssocID="{1D6FF49A-481F-427E-92EC-25A1E09124DF}" presName="parTx" presStyleLbl="revTx" presStyleIdx="4" presStyleCnt="8">
        <dgm:presLayoutVars>
          <dgm:chMax val="0"/>
          <dgm:chPref val="0"/>
        </dgm:presLayoutVars>
      </dgm:prSet>
      <dgm:spPr/>
    </dgm:pt>
    <dgm:pt modelId="{969B86A7-1A44-44AF-ADE6-3E91495D81BD}" type="pres">
      <dgm:prSet presAssocID="{1D6FF49A-481F-427E-92EC-25A1E09124DF}" presName="txSpace" presStyleCnt="0"/>
      <dgm:spPr/>
    </dgm:pt>
    <dgm:pt modelId="{89533A67-2BB1-428B-9D58-292527EFE529}" type="pres">
      <dgm:prSet presAssocID="{1D6FF49A-481F-427E-92EC-25A1E09124DF}" presName="desTx" presStyleLbl="revTx" presStyleIdx="5" presStyleCnt="8">
        <dgm:presLayoutVars/>
      </dgm:prSet>
      <dgm:spPr/>
    </dgm:pt>
    <dgm:pt modelId="{D69C08A6-5F46-4734-860C-FD8D38C81355}" type="pres">
      <dgm:prSet presAssocID="{3D251DF3-664D-42FE-A404-BC004E7DC916}" presName="sibTrans" presStyleCnt="0"/>
      <dgm:spPr/>
    </dgm:pt>
    <dgm:pt modelId="{37472C39-4AA0-4F25-AB07-4AEEEB080FAC}" type="pres">
      <dgm:prSet presAssocID="{45BE920B-E8A0-461F-B6E7-306BF28E2374}" presName="compNode" presStyleCnt="0"/>
      <dgm:spPr/>
    </dgm:pt>
    <dgm:pt modelId="{F915C0BD-9A99-4CD9-90E8-CE1971E8037C}" type="pres">
      <dgm:prSet presAssocID="{45BE920B-E8A0-461F-B6E7-306BF28E23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3ABF599-DCC2-4758-8D26-1D1752395F89}" type="pres">
      <dgm:prSet presAssocID="{45BE920B-E8A0-461F-B6E7-306BF28E2374}" presName="iconSpace" presStyleCnt="0"/>
      <dgm:spPr/>
    </dgm:pt>
    <dgm:pt modelId="{A96938CA-AEF9-4AA2-8D78-852E6E0F7AD3}" type="pres">
      <dgm:prSet presAssocID="{45BE920B-E8A0-461F-B6E7-306BF28E2374}" presName="parTx" presStyleLbl="revTx" presStyleIdx="6" presStyleCnt="8">
        <dgm:presLayoutVars>
          <dgm:chMax val="0"/>
          <dgm:chPref val="0"/>
        </dgm:presLayoutVars>
      </dgm:prSet>
      <dgm:spPr/>
    </dgm:pt>
    <dgm:pt modelId="{875F7B6F-FDEB-4D63-8597-240378633C32}" type="pres">
      <dgm:prSet presAssocID="{45BE920B-E8A0-461F-B6E7-306BF28E2374}" presName="txSpace" presStyleCnt="0"/>
      <dgm:spPr/>
    </dgm:pt>
    <dgm:pt modelId="{4554919D-DB22-405F-983A-C99CC8BB0B7A}" type="pres">
      <dgm:prSet presAssocID="{45BE920B-E8A0-461F-B6E7-306BF28E2374}" presName="desTx" presStyleLbl="revTx" presStyleIdx="7" presStyleCnt="8">
        <dgm:presLayoutVars/>
      </dgm:prSet>
      <dgm:spPr/>
    </dgm:pt>
  </dgm:ptLst>
  <dgm:cxnLst>
    <dgm:cxn modelId="{8BE5670D-F67E-445F-9420-C82DDC9817B4}" type="presOf" srcId="{1D6FF49A-481F-427E-92EC-25A1E09124DF}" destId="{65459FE9-2286-4977-A7E0-0BD96EFC0425}" srcOrd="0" destOrd="0" presId="urn:microsoft.com/office/officeart/2018/2/layout/IconLabelDescriptionList"/>
    <dgm:cxn modelId="{DE4DE732-3C26-407D-A22D-1F3367D4D1E0}" type="presOf" srcId="{7AB42819-B09C-4215-8511-935A1F7EA1B0}" destId="{2966875C-283C-4B22-ADE1-F8FDDFB40383}" srcOrd="0" destOrd="0" presId="urn:microsoft.com/office/officeart/2018/2/layout/IconLabelDescriptionList"/>
    <dgm:cxn modelId="{B88D2967-E512-4E2C-9537-F7891E4335BD}" type="presOf" srcId="{0C5891DF-CC49-426D-95D1-C4F2439E2CD0}" destId="{4554919D-DB22-405F-983A-C99CC8BB0B7A}" srcOrd="0" destOrd="0" presId="urn:microsoft.com/office/officeart/2018/2/layout/IconLabelDescriptionList"/>
    <dgm:cxn modelId="{E7EAE04C-DFA0-4056-BC1B-455E3B52688C}" type="presOf" srcId="{3E32B46E-66E6-4339-AC25-C92AFC813E0F}" destId="{FF8D3AEB-2728-45BD-8428-C90CF8EA95EA}" srcOrd="0" destOrd="0" presId="urn:microsoft.com/office/officeart/2018/2/layout/IconLabelDescriptionList"/>
    <dgm:cxn modelId="{76B0DE4D-E67C-4557-BFD0-B1BBB47791B6}" srcId="{1C3A9F1A-9430-4908-8445-674B8F4EA1BF}" destId="{7AB42819-B09C-4215-8511-935A1F7EA1B0}" srcOrd="0" destOrd="0" parTransId="{575C6211-BA59-44D9-8F07-7EC5A6D075C3}" sibTransId="{53A5A163-CB16-48B8-B8B4-0B353255240B}"/>
    <dgm:cxn modelId="{9273C74E-AE5B-466D-B111-860B02CC1A3D}" type="presOf" srcId="{8E8A4A21-7B19-4857-9098-720274E58EB4}" destId="{4554919D-DB22-405F-983A-C99CC8BB0B7A}" srcOrd="0" destOrd="2" presId="urn:microsoft.com/office/officeart/2018/2/layout/IconLabelDescriptionList"/>
    <dgm:cxn modelId="{979E3858-A987-42A0-A1A4-655BB974D9E1}" srcId="{3E32B46E-66E6-4339-AC25-C92AFC813E0F}" destId="{45BE920B-E8A0-461F-B6E7-306BF28E2374}" srcOrd="3" destOrd="0" parTransId="{BBD82406-5901-4C75-8F22-AAF50548FB0E}" sibTransId="{523DFCED-B9CE-4A57-BB65-2B3BC3C033FF}"/>
    <dgm:cxn modelId="{AE0BD178-A7C8-464E-8809-EEC647187A91}" type="presOf" srcId="{45BE920B-E8A0-461F-B6E7-306BF28E2374}" destId="{A96938CA-AEF9-4AA2-8D78-852E6E0F7AD3}" srcOrd="0" destOrd="0" presId="urn:microsoft.com/office/officeart/2018/2/layout/IconLabelDescriptionList"/>
    <dgm:cxn modelId="{038AE659-A348-4690-B160-332AD56DD0E6}" srcId="{45BE920B-E8A0-461F-B6E7-306BF28E2374}" destId="{0C5891DF-CC49-426D-95D1-C4F2439E2CD0}" srcOrd="0" destOrd="0" parTransId="{1F8D247A-C5E8-4A0B-8F58-C58043E69110}" sibTransId="{FF878AFB-9E05-4B1F-88B5-0250660F4356}"/>
    <dgm:cxn modelId="{E0A21381-7218-42BC-B94D-E26961AD1BE4}" type="presOf" srcId="{B3D36FBB-8D0F-4985-A733-85BF021E0F5F}" destId="{4554919D-DB22-405F-983A-C99CC8BB0B7A}" srcOrd="0" destOrd="3" presId="urn:microsoft.com/office/officeart/2018/2/layout/IconLabelDescriptionList"/>
    <dgm:cxn modelId="{4EE97496-03FF-4755-B9CD-67C7C85BE42B}" srcId="{45BE920B-E8A0-461F-B6E7-306BF28E2374}" destId="{8E8A4A21-7B19-4857-9098-720274E58EB4}" srcOrd="2" destOrd="0" parTransId="{D2F3A47A-8A5E-49CE-ABEC-B131AB0FD155}" sibTransId="{0A664D87-8E85-4D43-99B0-486D4B954997}"/>
    <dgm:cxn modelId="{1BEE7E98-9C41-4418-8835-1CD73E625132}" srcId="{3E32B46E-66E6-4339-AC25-C92AFC813E0F}" destId="{4DB48C8E-E03E-4471-885D-6A9C3AFDD717}" srcOrd="1" destOrd="0" parTransId="{84420D67-A752-405A-9CDD-80F07DDC6F50}" sibTransId="{84251E83-7244-48FD-B69C-DFFC612AACED}"/>
    <dgm:cxn modelId="{8A68E7B6-ED7B-438A-84F9-948FF2B5228B}" type="presOf" srcId="{B5700563-175F-4985-954B-FD64AC97D6BF}" destId="{ED059CB4-3745-4C55-9B63-28ED9AFC4BA7}" srcOrd="0" destOrd="0" presId="urn:microsoft.com/office/officeart/2018/2/layout/IconLabelDescriptionList"/>
    <dgm:cxn modelId="{341102C5-0132-4C09-9874-4C042ECF301F}" srcId="{1D6FF49A-481F-427E-92EC-25A1E09124DF}" destId="{3F8D20F8-D391-4647-A72F-E7ABA9FDB4EA}" srcOrd="0" destOrd="0" parTransId="{275F6895-6DEB-4E95-A606-82E3A90CDD3B}" sibTransId="{04E50008-57ED-48D9-BCA3-EBE2AA8AE1DF}"/>
    <dgm:cxn modelId="{677DA0D5-CCDE-4205-BEE5-E25577D2A407}" type="presOf" srcId="{0F2815D2-F164-4C2B-B3A7-A9A4B1EBBB55}" destId="{4554919D-DB22-405F-983A-C99CC8BB0B7A}" srcOrd="0" destOrd="1" presId="urn:microsoft.com/office/officeart/2018/2/layout/IconLabelDescriptionList"/>
    <dgm:cxn modelId="{65A9A0E0-F291-4643-B8ED-31EF3E591C85}" type="presOf" srcId="{1C3A9F1A-9430-4908-8445-674B8F4EA1BF}" destId="{DA2920AA-E27D-4562-80C1-B70C087FAC02}" srcOrd="0" destOrd="0" presId="urn:microsoft.com/office/officeart/2018/2/layout/IconLabelDescriptionList"/>
    <dgm:cxn modelId="{0D6E8AE2-186F-4DBB-BE98-517A5CC673A1}" type="presOf" srcId="{4DB48C8E-E03E-4471-885D-6A9C3AFDD717}" destId="{FC303C0C-69DC-430E-8825-696D91ED22A5}" srcOrd="0" destOrd="0" presId="urn:microsoft.com/office/officeart/2018/2/layout/IconLabelDescriptionList"/>
    <dgm:cxn modelId="{CEFAECE3-0F73-4DC3-A5DF-003C46CC31BA}" srcId="{45BE920B-E8A0-461F-B6E7-306BF28E2374}" destId="{0F2815D2-F164-4C2B-B3A7-A9A4B1EBBB55}" srcOrd="1" destOrd="0" parTransId="{F26B46D3-7889-4D9D-AC65-361B0B9083C2}" sibTransId="{C83D9A9E-33DF-4928-A871-B0DF5D632004}"/>
    <dgm:cxn modelId="{988391E6-5443-4373-A938-EEA4F5310CA5}" srcId="{3E32B46E-66E6-4339-AC25-C92AFC813E0F}" destId="{1C3A9F1A-9430-4908-8445-674B8F4EA1BF}" srcOrd="0" destOrd="0" parTransId="{BFAAA526-60B0-474D-9726-B07C3D072A08}" sibTransId="{883694FD-0CC9-4A34-8D68-551D39B74364}"/>
    <dgm:cxn modelId="{0DF5ADE6-24E0-4599-A53D-042C45D11072}" srcId="{45BE920B-E8A0-461F-B6E7-306BF28E2374}" destId="{B3D36FBB-8D0F-4985-A733-85BF021E0F5F}" srcOrd="3" destOrd="0" parTransId="{34DD541E-227E-4E1B-A2B4-015BDBBAA936}" sibTransId="{A74A87A9-D5FF-45DB-BCCB-3232EB3AF233}"/>
    <dgm:cxn modelId="{367071E7-63AD-491D-93CD-B60287A33235}" type="presOf" srcId="{3F8D20F8-D391-4647-A72F-E7ABA9FDB4EA}" destId="{89533A67-2BB1-428B-9D58-292527EFE529}" srcOrd="0" destOrd="0" presId="urn:microsoft.com/office/officeart/2018/2/layout/IconLabelDescriptionList"/>
    <dgm:cxn modelId="{FB5723F1-5297-4A9F-A83D-94B486AF114C}" srcId="{3E32B46E-66E6-4339-AC25-C92AFC813E0F}" destId="{1D6FF49A-481F-427E-92EC-25A1E09124DF}" srcOrd="2" destOrd="0" parTransId="{AD2C0613-7060-47E3-9F21-AAB85E421D99}" sibTransId="{3D251DF3-664D-42FE-A404-BC004E7DC916}"/>
    <dgm:cxn modelId="{47656FFA-3352-49DC-A5F2-C5D17D3DAFA3}" srcId="{4DB48C8E-E03E-4471-885D-6A9C3AFDD717}" destId="{B5700563-175F-4985-954B-FD64AC97D6BF}" srcOrd="0" destOrd="0" parTransId="{64EE91C4-B3DF-4A86-A926-54366A962CF5}" sibTransId="{B59FAD1D-653A-4D35-9A6F-1517167B1D86}"/>
    <dgm:cxn modelId="{65E89727-1E99-4EF4-9979-41582D636632}" type="presParOf" srcId="{FF8D3AEB-2728-45BD-8428-C90CF8EA95EA}" destId="{9F83CEEA-60CB-4441-9214-AA70C7EFB5EB}" srcOrd="0" destOrd="0" presId="urn:microsoft.com/office/officeart/2018/2/layout/IconLabelDescriptionList"/>
    <dgm:cxn modelId="{A31A49E2-D55C-454C-A6BE-0E0ADCAD784F}" type="presParOf" srcId="{9F83CEEA-60CB-4441-9214-AA70C7EFB5EB}" destId="{87B27E6A-2D35-4828-9D91-E37FBA67264A}" srcOrd="0" destOrd="0" presId="urn:microsoft.com/office/officeart/2018/2/layout/IconLabelDescriptionList"/>
    <dgm:cxn modelId="{C7CE29F3-7E7C-4136-AF7F-26B012967DD6}" type="presParOf" srcId="{9F83CEEA-60CB-4441-9214-AA70C7EFB5EB}" destId="{84D8562D-EE48-408A-A520-990B5516CC35}" srcOrd="1" destOrd="0" presId="urn:microsoft.com/office/officeart/2018/2/layout/IconLabelDescriptionList"/>
    <dgm:cxn modelId="{D8414FCE-6908-4349-A172-F0DE74871FAF}" type="presParOf" srcId="{9F83CEEA-60CB-4441-9214-AA70C7EFB5EB}" destId="{DA2920AA-E27D-4562-80C1-B70C087FAC02}" srcOrd="2" destOrd="0" presId="urn:microsoft.com/office/officeart/2018/2/layout/IconLabelDescriptionList"/>
    <dgm:cxn modelId="{0380B030-3E88-48D4-80B5-37DEA507EB2C}" type="presParOf" srcId="{9F83CEEA-60CB-4441-9214-AA70C7EFB5EB}" destId="{D69BD173-0D16-48D3-B2AA-503A265EF6F7}" srcOrd="3" destOrd="0" presId="urn:microsoft.com/office/officeart/2018/2/layout/IconLabelDescriptionList"/>
    <dgm:cxn modelId="{A33D1E4C-E689-477E-8C42-E1966B57D651}" type="presParOf" srcId="{9F83CEEA-60CB-4441-9214-AA70C7EFB5EB}" destId="{2966875C-283C-4B22-ADE1-F8FDDFB40383}" srcOrd="4" destOrd="0" presId="urn:microsoft.com/office/officeart/2018/2/layout/IconLabelDescriptionList"/>
    <dgm:cxn modelId="{096E0323-A42C-4B0A-8076-AFF563D4790F}" type="presParOf" srcId="{FF8D3AEB-2728-45BD-8428-C90CF8EA95EA}" destId="{F6204484-5ADF-4EF2-8BCF-E084025F3102}" srcOrd="1" destOrd="0" presId="urn:microsoft.com/office/officeart/2018/2/layout/IconLabelDescriptionList"/>
    <dgm:cxn modelId="{CA3B603E-EF12-4584-B514-13A079031BA4}" type="presParOf" srcId="{FF8D3AEB-2728-45BD-8428-C90CF8EA95EA}" destId="{AB930C3D-D724-4EF8-B548-19863EFA313C}" srcOrd="2" destOrd="0" presId="urn:microsoft.com/office/officeart/2018/2/layout/IconLabelDescriptionList"/>
    <dgm:cxn modelId="{19709960-02E0-48BA-B1DE-031904E97B9F}" type="presParOf" srcId="{AB930C3D-D724-4EF8-B548-19863EFA313C}" destId="{05CC0EB5-C4DA-4A8A-B350-7059CA544BE8}" srcOrd="0" destOrd="0" presId="urn:microsoft.com/office/officeart/2018/2/layout/IconLabelDescriptionList"/>
    <dgm:cxn modelId="{BABB55ED-A90A-4696-97DC-B543FAE57298}" type="presParOf" srcId="{AB930C3D-D724-4EF8-B548-19863EFA313C}" destId="{27A8F6C8-21AE-4AB1-BBE7-2C531FB6CCC1}" srcOrd="1" destOrd="0" presId="urn:microsoft.com/office/officeart/2018/2/layout/IconLabelDescriptionList"/>
    <dgm:cxn modelId="{D295CFA6-6F76-42B3-9C2A-811D634D2535}" type="presParOf" srcId="{AB930C3D-D724-4EF8-B548-19863EFA313C}" destId="{FC303C0C-69DC-430E-8825-696D91ED22A5}" srcOrd="2" destOrd="0" presId="urn:microsoft.com/office/officeart/2018/2/layout/IconLabelDescriptionList"/>
    <dgm:cxn modelId="{DC83A0D0-B3C7-44C9-8279-0041CE8BF38E}" type="presParOf" srcId="{AB930C3D-D724-4EF8-B548-19863EFA313C}" destId="{72BDD589-A139-4E1E-8573-4FAAA89B5863}" srcOrd="3" destOrd="0" presId="urn:microsoft.com/office/officeart/2018/2/layout/IconLabelDescriptionList"/>
    <dgm:cxn modelId="{2A513773-0605-49BE-BD05-9E6538C6D730}" type="presParOf" srcId="{AB930C3D-D724-4EF8-B548-19863EFA313C}" destId="{ED059CB4-3745-4C55-9B63-28ED9AFC4BA7}" srcOrd="4" destOrd="0" presId="urn:microsoft.com/office/officeart/2018/2/layout/IconLabelDescriptionList"/>
    <dgm:cxn modelId="{367299F7-1D12-4703-B80B-986452D28905}" type="presParOf" srcId="{FF8D3AEB-2728-45BD-8428-C90CF8EA95EA}" destId="{7F8B2900-A6FA-4393-818E-3C5C1FC21050}" srcOrd="3" destOrd="0" presId="urn:microsoft.com/office/officeart/2018/2/layout/IconLabelDescriptionList"/>
    <dgm:cxn modelId="{C3B6DA24-CE95-4D39-8A82-CA901CBF2621}" type="presParOf" srcId="{FF8D3AEB-2728-45BD-8428-C90CF8EA95EA}" destId="{DF323ADA-27E6-4A0E-A255-290ABD828E84}" srcOrd="4" destOrd="0" presId="urn:microsoft.com/office/officeart/2018/2/layout/IconLabelDescriptionList"/>
    <dgm:cxn modelId="{D542D45E-FF44-4A17-AC01-8667818629CA}" type="presParOf" srcId="{DF323ADA-27E6-4A0E-A255-290ABD828E84}" destId="{F1D8419C-DF46-4A0A-8950-C04E5E0380BE}" srcOrd="0" destOrd="0" presId="urn:microsoft.com/office/officeart/2018/2/layout/IconLabelDescriptionList"/>
    <dgm:cxn modelId="{1E5CF544-F2D2-45EC-B263-9247DBD0DA0D}" type="presParOf" srcId="{DF323ADA-27E6-4A0E-A255-290ABD828E84}" destId="{ACB85C0D-CD55-4716-8256-FB65D229B2AE}" srcOrd="1" destOrd="0" presId="urn:microsoft.com/office/officeart/2018/2/layout/IconLabelDescriptionList"/>
    <dgm:cxn modelId="{156CE570-A878-4006-8511-C4F81D44CB1A}" type="presParOf" srcId="{DF323ADA-27E6-4A0E-A255-290ABD828E84}" destId="{65459FE9-2286-4977-A7E0-0BD96EFC0425}" srcOrd="2" destOrd="0" presId="urn:microsoft.com/office/officeart/2018/2/layout/IconLabelDescriptionList"/>
    <dgm:cxn modelId="{0745AE0F-18FE-46C2-A204-F68C8F6CAEA1}" type="presParOf" srcId="{DF323ADA-27E6-4A0E-A255-290ABD828E84}" destId="{969B86A7-1A44-44AF-ADE6-3E91495D81BD}" srcOrd="3" destOrd="0" presId="urn:microsoft.com/office/officeart/2018/2/layout/IconLabelDescriptionList"/>
    <dgm:cxn modelId="{F7478C72-B17E-4FF3-AB30-D09C5ECB2D21}" type="presParOf" srcId="{DF323ADA-27E6-4A0E-A255-290ABD828E84}" destId="{89533A67-2BB1-428B-9D58-292527EFE529}" srcOrd="4" destOrd="0" presId="urn:microsoft.com/office/officeart/2018/2/layout/IconLabelDescriptionList"/>
    <dgm:cxn modelId="{4066CCAE-B147-4286-AA33-2F28B6A7E7D5}" type="presParOf" srcId="{FF8D3AEB-2728-45BD-8428-C90CF8EA95EA}" destId="{D69C08A6-5F46-4734-860C-FD8D38C81355}" srcOrd="5" destOrd="0" presId="urn:microsoft.com/office/officeart/2018/2/layout/IconLabelDescriptionList"/>
    <dgm:cxn modelId="{160AB0EE-B717-44C5-9B23-6DF2199E40B5}" type="presParOf" srcId="{FF8D3AEB-2728-45BD-8428-C90CF8EA95EA}" destId="{37472C39-4AA0-4F25-AB07-4AEEEB080FAC}" srcOrd="6" destOrd="0" presId="urn:microsoft.com/office/officeart/2018/2/layout/IconLabelDescriptionList"/>
    <dgm:cxn modelId="{CAF53E84-96D0-4D1B-8519-3D14CFA83EFE}" type="presParOf" srcId="{37472C39-4AA0-4F25-AB07-4AEEEB080FAC}" destId="{F915C0BD-9A99-4CD9-90E8-CE1971E8037C}" srcOrd="0" destOrd="0" presId="urn:microsoft.com/office/officeart/2018/2/layout/IconLabelDescriptionList"/>
    <dgm:cxn modelId="{80827F53-F081-4214-9A88-5D36980ED75E}" type="presParOf" srcId="{37472C39-4AA0-4F25-AB07-4AEEEB080FAC}" destId="{A3ABF599-DCC2-4758-8D26-1D1752395F89}" srcOrd="1" destOrd="0" presId="urn:microsoft.com/office/officeart/2018/2/layout/IconLabelDescriptionList"/>
    <dgm:cxn modelId="{08FDDFB0-12DC-4E1C-808E-09DF0FA5768C}" type="presParOf" srcId="{37472C39-4AA0-4F25-AB07-4AEEEB080FAC}" destId="{A96938CA-AEF9-4AA2-8D78-852E6E0F7AD3}" srcOrd="2" destOrd="0" presId="urn:microsoft.com/office/officeart/2018/2/layout/IconLabelDescriptionList"/>
    <dgm:cxn modelId="{6DE36B09-E443-4856-8C95-F3C1A741CCD1}" type="presParOf" srcId="{37472C39-4AA0-4F25-AB07-4AEEEB080FAC}" destId="{875F7B6F-FDEB-4D63-8597-240378633C32}" srcOrd="3" destOrd="0" presId="urn:microsoft.com/office/officeart/2018/2/layout/IconLabelDescriptionList"/>
    <dgm:cxn modelId="{00FC3C10-E934-4DF7-99A7-3EBBA86213C0}" type="presParOf" srcId="{37472C39-4AA0-4F25-AB07-4AEEEB080FAC}" destId="{4554919D-DB22-405F-983A-C99CC8BB0B7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B96F78-6981-4402-92DC-52ABFF4D54A1}" type="doc">
      <dgm:prSet loTypeId="urn:microsoft.com/office/officeart/2005/8/layout/list1" loCatId="list" qsTypeId="urn:microsoft.com/office/officeart/2005/8/quickstyle/simple4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A512A4E0-369D-47C6-B50C-2055DBC3E8BE}">
      <dgm:prSet custT="1"/>
      <dgm:spPr/>
      <dgm:t>
        <a:bodyPr/>
        <a:lstStyle/>
        <a:p>
          <a:r>
            <a:rPr lang="en-US" sz="1600"/>
            <a:t>Phishing Examples:</a:t>
          </a:r>
        </a:p>
      </dgm:t>
    </dgm:pt>
    <dgm:pt modelId="{DC0330DB-73C3-410E-9B7F-A439B2D75E80}" type="parTrans" cxnId="{0D6BDED3-A3CF-4F0F-99E7-0FA62E92DC3D}">
      <dgm:prSet/>
      <dgm:spPr/>
      <dgm:t>
        <a:bodyPr/>
        <a:lstStyle/>
        <a:p>
          <a:endParaRPr lang="en-US" sz="2000"/>
        </a:p>
      </dgm:t>
    </dgm:pt>
    <dgm:pt modelId="{8298F06A-18D4-418F-A9CE-546E0E21F511}" type="sibTrans" cxnId="{0D6BDED3-A3CF-4F0F-99E7-0FA62E92DC3D}">
      <dgm:prSet/>
      <dgm:spPr/>
      <dgm:t>
        <a:bodyPr/>
        <a:lstStyle/>
        <a:p>
          <a:endParaRPr lang="en-US" sz="2000"/>
        </a:p>
      </dgm:t>
    </dgm:pt>
    <dgm:pt modelId="{F5265655-9411-44A1-966C-2138E77A07C4}">
      <dgm:prSet custT="1"/>
      <dgm:spPr/>
      <dgm:t>
        <a:bodyPr/>
        <a:lstStyle/>
        <a:p>
          <a:r>
            <a:rPr lang="en-US" sz="1600"/>
            <a:t>Email from 'Your Bank' asking to verify your account</a:t>
          </a:r>
        </a:p>
      </dgm:t>
    </dgm:pt>
    <dgm:pt modelId="{2C27C67A-4327-41F8-814B-4F9A0A5959EA}" type="parTrans" cxnId="{8501D607-1E9E-4B77-9812-2B46F48730FC}">
      <dgm:prSet/>
      <dgm:spPr/>
      <dgm:t>
        <a:bodyPr/>
        <a:lstStyle/>
        <a:p>
          <a:endParaRPr lang="en-US" sz="2000"/>
        </a:p>
      </dgm:t>
    </dgm:pt>
    <dgm:pt modelId="{B759FE13-E8AD-4652-A72E-E466AAB32830}" type="sibTrans" cxnId="{8501D607-1E9E-4B77-9812-2B46F48730FC}">
      <dgm:prSet/>
      <dgm:spPr/>
      <dgm:t>
        <a:bodyPr/>
        <a:lstStyle/>
        <a:p>
          <a:endParaRPr lang="en-US" sz="2000"/>
        </a:p>
      </dgm:t>
    </dgm:pt>
    <dgm:pt modelId="{A6EA6CA3-B604-4D30-8D74-AB540A2FFE18}">
      <dgm:prSet custT="1"/>
      <dgm:spPr/>
      <dgm:t>
        <a:bodyPr/>
        <a:lstStyle/>
        <a:p>
          <a:r>
            <a:rPr lang="en-US" sz="1600" dirty="0"/>
            <a:t>Message saying 'You won a prize!' with a suspicious link</a:t>
          </a:r>
        </a:p>
      </dgm:t>
    </dgm:pt>
    <dgm:pt modelId="{175FDD8E-A8EC-4F7B-A9BC-A16BA33D1BE5}" type="parTrans" cxnId="{7981EB29-8374-424F-9C0E-6F49629D6941}">
      <dgm:prSet/>
      <dgm:spPr/>
      <dgm:t>
        <a:bodyPr/>
        <a:lstStyle/>
        <a:p>
          <a:endParaRPr lang="en-US" sz="2000"/>
        </a:p>
      </dgm:t>
    </dgm:pt>
    <dgm:pt modelId="{263E11E4-732A-4B20-9ECD-73B981D1AC58}" type="sibTrans" cxnId="{7981EB29-8374-424F-9C0E-6F49629D6941}">
      <dgm:prSet/>
      <dgm:spPr/>
      <dgm:t>
        <a:bodyPr/>
        <a:lstStyle/>
        <a:p>
          <a:endParaRPr lang="en-US" sz="2000"/>
        </a:p>
      </dgm:t>
    </dgm:pt>
    <dgm:pt modelId="{90ECD758-F2C6-4C4E-95FC-204C49E4614F}">
      <dgm:prSet custT="1"/>
      <dgm:spPr/>
      <dgm:t>
        <a:bodyPr/>
        <a:lstStyle/>
        <a:p>
          <a:r>
            <a:rPr lang="en-US" sz="1600"/>
            <a:t>Fake tech support pop-ups asking for remote access</a:t>
          </a:r>
        </a:p>
      </dgm:t>
    </dgm:pt>
    <dgm:pt modelId="{791E9655-2887-4B99-8F88-1E19E2AFB29F}" type="parTrans" cxnId="{0615B748-F5CD-4FB7-9FAF-5DFD02074B81}">
      <dgm:prSet/>
      <dgm:spPr/>
      <dgm:t>
        <a:bodyPr/>
        <a:lstStyle/>
        <a:p>
          <a:endParaRPr lang="en-US" sz="2000"/>
        </a:p>
      </dgm:t>
    </dgm:pt>
    <dgm:pt modelId="{2E62166E-9638-4F0E-93AC-0A5FCFBDDE3D}" type="sibTrans" cxnId="{0615B748-F5CD-4FB7-9FAF-5DFD02074B81}">
      <dgm:prSet/>
      <dgm:spPr/>
      <dgm:t>
        <a:bodyPr/>
        <a:lstStyle/>
        <a:p>
          <a:endParaRPr lang="en-US" sz="2000"/>
        </a:p>
      </dgm:t>
    </dgm:pt>
    <dgm:pt modelId="{F5F057F7-165A-4503-8B46-D56E6D73298A}">
      <dgm:prSet custT="1"/>
      <dgm:spPr/>
      <dgm:t>
        <a:bodyPr/>
        <a:lstStyle/>
        <a:p>
          <a:r>
            <a:rPr lang="en-US" sz="1600"/>
            <a:t>How to identify phishing:</a:t>
          </a:r>
        </a:p>
      </dgm:t>
    </dgm:pt>
    <dgm:pt modelId="{3BDDAA5B-F8A9-4B6A-8F4B-FB06001F2857}" type="parTrans" cxnId="{053FC163-2C28-4D37-83EA-610799FDFB2E}">
      <dgm:prSet/>
      <dgm:spPr/>
      <dgm:t>
        <a:bodyPr/>
        <a:lstStyle/>
        <a:p>
          <a:endParaRPr lang="en-US" sz="2000"/>
        </a:p>
      </dgm:t>
    </dgm:pt>
    <dgm:pt modelId="{5D17EED1-63AD-498C-8AD0-8E06F598E2D9}" type="sibTrans" cxnId="{053FC163-2C28-4D37-83EA-610799FDFB2E}">
      <dgm:prSet/>
      <dgm:spPr/>
      <dgm:t>
        <a:bodyPr/>
        <a:lstStyle/>
        <a:p>
          <a:endParaRPr lang="en-US" sz="2000"/>
        </a:p>
      </dgm:t>
    </dgm:pt>
    <dgm:pt modelId="{AD3C400A-E36F-4B03-976A-703087D8C4C0}">
      <dgm:prSet custT="1"/>
      <dgm:spPr/>
      <dgm:t>
        <a:bodyPr/>
        <a:lstStyle/>
        <a:p>
          <a:r>
            <a:rPr lang="en-US" sz="1600"/>
            <a:t>Check the sender's email address</a:t>
          </a:r>
        </a:p>
      </dgm:t>
    </dgm:pt>
    <dgm:pt modelId="{86377457-0DB3-4FB8-BB94-E4C7EC22715A}" type="parTrans" cxnId="{8B8957EC-2F4A-46CD-8E9E-B4246E327C3D}">
      <dgm:prSet/>
      <dgm:spPr/>
      <dgm:t>
        <a:bodyPr/>
        <a:lstStyle/>
        <a:p>
          <a:endParaRPr lang="en-US" sz="2000"/>
        </a:p>
      </dgm:t>
    </dgm:pt>
    <dgm:pt modelId="{2D8320B5-A89B-413F-B909-7E681B851D52}" type="sibTrans" cxnId="{8B8957EC-2F4A-46CD-8E9E-B4246E327C3D}">
      <dgm:prSet/>
      <dgm:spPr/>
      <dgm:t>
        <a:bodyPr/>
        <a:lstStyle/>
        <a:p>
          <a:endParaRPr lang="en-US" sz="2000"/>
        </a:p>
      </dgm:t>
    </dgm:pt>
    <dgm:pt modelId="{45058F14-A7EC-4D20-B7A9-9D3FA6358EE5}">
      <dgm:prSet custT="1"/>
      <dgm:spPr/>
      <dgm:t>
        <a:bodyPr/>
        <a:lstStyle/>
        <a:p>
          <a:r>
            <a:rPr lang="en-US" sz="1600"/>
            <a:t>Look for spelling errors or urgent language</a:t>
          </a:r>
        </a:p>
      </dgm:t>
    </dgm:pt>
    <dgm:pt modelId="{78302563-06AC-4CBC-8FC6-CDA2CD69166A}" type="parTrans" cxnId="{06333103-DB04-49BF-A548-00D265467B4E}">
      <dgm:prSet/>
      <dgm:spPr/>
      <dgm:t>
        <a:bodyPr/>
        <a:lstStyle/>
        <a:p>
          <a:endParaRPr lang="en-US" sz="2000"/>
        </a:p>
      </dgm:t>
    </dgm:pt>
    <dgm:pt modelId="{7034CC82-CB8A-460E-8B0F-95D587E410A8}" type="sibTrans" cxnId="{06333103-DB04-49BF-A548-00D265467B4E}">
      <dgm:prSet/>
      <dgm:spPr/>
      <dgm:t>
        <a:bodyPr/>
        <a:lstStyle/>
        <a:p>
          <a:endParaRPr lang="en-US" sz="2000"/>
        </a:p>
      </dgm:t>
    </dgm:pt>
    <dgm:pt modelId="{CBB212D0-A558-4550-A226-2AC2A614A656}">
      <dgm:prSet custT="1"/>
      <dgm:spPr/>
      <dgm:t>
        <a:bodyPr/>
        <a:lstStyle/>
        <a:p>
          <a:r>
            <a:rPr lang="en-US" sz="1600"/>
            <a:t>Hover over links to see where they lead</a:t>
          </a:r>
        </a:p>
      </dgm:t>
    </dgm:pt>
    <dgm:pt modelId="{DE658B32-E54A-4346-AEDA-863C275FABDB}" type="parTrans" cxnId="{8B53153B-0601-4BD1-A719-766DD5E5F44B}">
      <dgm:prSet/>
      <dgm:spPr/>
      <dgm:t>
        <a:bodyPr/>
        <a:lstStyle/>
        <a:p>
          <a:endParaRPr lang="en-US" sz="2000"/>
        </a:p>
      </dgm:t>
    </dgm:pt>
    <dgm:pt modelId="{180BD407-2D0C-4240-ABA7-CF6D765F43D2}" type="sibTrans" cxnId="{8B53153B-0601-4BD1-A719-766DD5E5F44B}">
      <dgm:prSet/>
      <dgm:spPr/>
      <dgm:t>
        <a:bodyPr/>
        <a:lstStyle/>
        <a:p>
          <a:endParaRPr lang="en-US" sz="2000"/>
        </a:p>
      </dgm:t>
    </dgm:pt>
    <dgm:pt modelId="{B430283F-3EFC-4EFD-A78F-61DCF6D66A9A}">
      <dgm:prSet custT="1"/>
      <dgm:spPr/>
      <dgm:t>
        <a:bodyPr/>
        <a:lstStyle/>
        <a:p>
          <a:r>
            <a:rPr lang="en-US" sz="1600"/>
            <a:t>Never share passwords or personal info via email</a:t>
          </a:r>
        </a:p>
      </dgm:t>
    </dgm:pt>
    <dgm:pt modelId="{3FCB04A2-45AE-4904-BA93-B75EF0FFD354}" type="parTrans" cxnId="{6ACE0A53-4077-4F62-A5AD-CD9ABD7904B0}">
      <dgm:prSet/>
      <dgm:spPr/>
      <dgm:t>
        <a:bodyPr/>
        <a:lstStyle/>
        <a:p>
          <a:endParaRPr lang="en-US" sz="2000"/>
        </a:p>
      </dgm:t>
    </dgm:pt>
    <dgm:pt modelId="{F4E829D0-11A0-4080-A813-0AE40822504D}" type="sibTrans" cxnId="{6ACE0A53-4077-4F62-A5AD-CD9ABD7904B0}">
      <dgm:prSet/>
      <dgm:spPr/>
      <dgm:t>
        <a:bodyPr/>
        <a:lstStyle/>
        <a:p>
          <a:endParaRPr lang="en-US" sz="2000"/>
        </a:p>
      </dgm:t>
    </dgm:pt>
    <dgm:pt modelId="{5CC87909-F656-41BF-BD13-82680377F3FE}" type="pres">
      <dgm:prSet presAssocID="{51B96F78-6981-4402-92DC-52ABFF4D54A1}" presName="linear" presStyleCnt="0">
        <dgm:presLayoutVars>
          <dgm:dir/>
          <dgm:animLvl val="lvl"/>
          <dgm:resizeHandles val="exact"/>
        </dgm:presLayoutVars>
      </dgm:prSet>
      <dgm:spPr/>
    </dgm:pt>
    <dgm:pt modelId="{A1A4309A-CF96-4928-B387-7EFFDC7219F6}" type="pres">
      <dgm:prSet presAssocID="{A512A4E0-369D-47C6-B50C-2055DBC3E8BE}" presName="parentLin" presStyleCnt="0"/>
      <dgm:spPr/>
    </dgm:pt>
    <dgm:pt modelId="{8B8E457D-EF0A-4159-ABF1-CA5A0B20A8DF}" type="pres">
      <dgm:prSet presAssocID="{A512A4E0-369D-47C6-B50C-2055DBC3E8BE}" presName="parentLeftMargin" presStyleLbl="node1" presStyleIdx="0" presStyleCnt="2"/>
      <dgm:spPr/>
    </dgm:pt>
    <dgm:pt modelId="{A1342BB8-E7E5-4670-A0A8-B8B2D71AE688}" type="pres">
      <dgm:prSet presAssocID="{A512A4E0-369D-47C6-B50C-2055DBC3E8B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D66273F-E325-474E-8B75-8B1740AD75F7}" type="pres">
      <dgm:prSet presAssocID="{A512A4E0-369D-47C6-B50C-2055DBC3E8BE}" presName="negativeSpace" presStyleCnt="0"/>
      <dgm:spPr/>
    </dgm:pt>
    <dgm:pt modelId="{9C9AB8AB-C544-4305-974C-7F526B69AC58}" type="pres">
      <dgm:prSet presAssocID="{A512A4E0-369D-47C6-B50C-2055DBC3E8BE}" presName="childText" presStyleLbl="conFgAcc1" presStyleIdx="0" presStyleCnt="2">
        <dgm:presLayoutVars>
          <dgm:bulletEnabled val="1"/>
        </dgm:presLayoutVars>
      </dgm:prSet>
      <dgm:spPr/>
    </dgm:pt>
    <dgm:pt modelId="{4EB36279-FF25-45D3-B776-D8891276D59B}" type="pres">
      <dgm:prSet presAssocID="{8298F06A-18D4-418F-A9CE-546E0E21F511}" presName="spaceBetweenRectangles" presStyleCnt="0"/>
      <dgm:spPr/>
    </dgm:pt>
    <dgm:pt modelId="{7331E040-AB1D-4017-BF0B-FCCE1A9BB4A6}" type="pres">
      <dgm:prSet presAssocID="{F5F057F7-165A-4503-8B46-D56E6D73298A}" presName="parentLin" presStyleCnt="0"/>
      <dgm:spPr/>
    </dgm:pt>
    <dgm:pt modelId="{E6197C3C-22EE-4C13-B573-CA445DC325A8}" type="pres">
      <dgm:prSet presAssocID="{F5F057F7-165A-4503-8B46-D56E6D73298A}" presName="parentLeftMargin" presStyleLbl="node1" presStyleIdx="0" presStyleCnt="2"/>
      <dgm:spPr/>
    </dgm:pt>
    <dgm:pt modelId="{81945A7F-F8F4-4664-BC85-A06E70513742}" type="pres">
      <dgm:prSet presAssocID="{F5F057F7-165A-4503-8B46-D56E6D73298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4CCF615-6D19-4A5D-9798-6E753CECA38D}" type="pres">
      <dgm:prSet presAssocID="{F5F057F7-165A-4503-8B46-D56E6D73298A}" presName="negativeSpace" presStyleCnt="0"/>
      <dgm:spPr/>
    </dgm:pt>
    <dgm:pt modelId="{BDBBBEBD-008E-45E9-8E0B-C51DD1365076}" type="pres">
      <dgm:prSet presAssocID="{F5F057F7-165A-4503-8B46-D56E6D73298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6333103-DB04-49BF-A548-00D265467B4E}" srcId="{F5F057F7-165A-4503-8B46-D56E6D73298A}" destId="{45058F14-A7EC-4D20-B7A9-9D3FA6358EE5}" srcOrd="1" destOrd="0" parTransId="{78302563-06AC-4CBC-8FC6-CDA2CD69166A}" sibTransId="{7034CC82-CB8A-460E-8B0F-95D587E410A8}"/>
    <dgm:cxn modelId="{8501D607-1E9E-4B77-9812-2B46F48730FC}" srcId="{A512A4E0-369D-47C6-B50C-2055DBC3E8BE}" destId="{F5265655-9411-44A1-966C-2138E77A07C4}" srcOrd="0" destOrd="0" parTransId="{2C27C67A-4327-41F8-814B-4F9A0A5959EA}" sibTransId="{B759FE13-E8AD-4652-A72E-E466AAB32830}"/>
    <dgm:cxn modelId="{7981EB29-8374-424F-9C0E-6F49629D6941}" srcId="{A512A4E0-369D-47C6-B50C-2055DBC3E8BE}" destId="{A6EA6CA3-B604-4D30-8D74-AB540A2FFE18}" srcOrd="1" destOrd="0" parTransId="{175FDD8E-A8EC-4F7B-A9BC-A16BA33D1BE5}" sibTransId="{263E11E4-732A-4B20-9ECD-73B981D1AC58}"/>
    <dgm:cxn modelId="{8B53153B-0601-4BD1-A719-766DD5E5F44B}" srcId="{F5F057F7-165A-4503-8B46-D56E6D73298A}" destId="{CBB212D0-A558-4550-A226-2AC2A614A656}" srcOrd="2" destOrd="0" parTransId="{DE658B32-E54A-4346-AEDA-863C275FABDB}" sibTransId="{180BD407-2D0C-4240-ABA7-CF6D765F43D2}"/>
    <dgm:cxn modelId="{053FC163-2C28-4D37-83EA-610799FDFB2E}" srcId="{51B96F78-6981-4402-92DC-52ABFF4D54A1}" destId="{F5F057F7-165A-4503-8B46-D56E6D73298A}" srcOrd="1" destOrd="0" parTransId="{3BDDAA5B-F8A9-4B6A-8F4B-FB06001F2857}" sibTransId="{5D17EED1-63AD-498C-8AD0-8E06F598E2D9}"/>
    <dgm:cxn modelId="{47A28665-F435-45B6-9D50-7F6CC00091A3}" type="presOf" srcId="{CBB212D0-A558-4550-A226-2AC2A614A656}" destId="{BDBBBEBD-008E-45E9-8E0B-C51DD1365076}" srcOrd="0" destOrd="2" presId="urn:microsoft.com/office/officeart/2005/8/layout/list1"/>
    <dgm:cxn modelId="{1F759165-B271-4007-9E8F-0E093F99564C}" type="presOf" srcId="{45058F14-A7EC-4D20-B7A9-9D3FA6358EE5}" destId="{BDBBBEBD-008E-45E9-8E0B-C51DD1365076}" srcOrd="0" destOrd="1" presId="urn:microsoft.com/office/officeart/2005/8/layout/list1"/>
    <dgm:cxn modelId="{65549245-D054-4962-8C90-402A0BC7A875}" type="presOf" srcId="{B430283F-3EFC-4EFD-A78F-61DCF6D66A9A}" destId="{BDBBBEBD-008E-45E9-8E0B-C51DD1365076}" srcOrd="0" destOrd="3" presId="urn:microsoft.com/office/officeart/2005/8/layout/list1"/>
    <dgm:cxn modelId="{20A38A66-9456-40AE-AA5B-BD6B7B96C39A}" type="presOf" srcId="{F5265655-9411-44A1-966C-2138E77A07C4}" destId="{9C9AB8AB-C544-4305-974C-7F526B69AC58}" srcOrd="0" destOrd="0" presId="urn:microsoft.com/office/officeart/2005/8/layout/list1"/>
    <dgm:cxn modelId="{0615B748-F5CD-4FB7-9FAF-5DFD02074B81}" srcId="{A512A4E0-369D-47C6-B50C-2055DBC3E8BE}" destId="{90ECD758-F2C6-4C4E-95FC-204C49E4614F}" srcOrd="2" destOrd="0" parTransId="{791E9655-2887-4B99-8F88-1E19E2AFB29F}" sibTransId="{2E62166E-9638-4F0E-93AC-0A5FCFBDDE3D}"/>
    <dgm:cxn modelId="{6ACE0A53-4077-4F62-A5AD-CD9ABD7904B0}" srcId="{F5F057F7-165A-4503-8B46-D56E6D73298A}" destId="{B430283F-3EFC-4EFD-A78F-61DCF6D66A9A}" srcOrd="3" destOrd="0" parTransId="{3FCB04A2-45AE-4904-BA93-B75EF0FFD354}" sibTransId="{F4E829D0-11A0-4080-A813-0AE40822504D}"/>
    <dgm:cxn modelId="{C14C6453-C3E1-45A5-962D-69A24641BAAF}" type="presOf" srcId="{90ECD758-F2C6-4C4E-95FC-204C49E4614F}" destId="{9C9AB8AB-C544-4305-974C-7F526B69AC58}" srcOrd="0" destOrd="2" presId="urn:microsoft.com/office/officeart/2005/8/layout/list1"/>
    <dgm:cxn modelId="{0CF9F873-494D-409B-B251-EC9598F525DB}" type="presOf" srcId="{A6EA6CA3-B604-4D30-8D74-AB540A2FFE18}" destId="{9C9AB8AB-C544-4305-974C-7F526B69AC58}" srcOrd="0" destOrd="1" presId="urn:microsoft.com/office/officeart/2005/8/layout/list1"/>
    <dgm:cxn modelId="{8826C354-83F2-45E5-BDC4-6EFAEB85E8B5}" type="presOf" srcId="{F5F057F7-165A-4503-8B46-D56E6D73298A}" destId="{E6197C3C-22EE-4C13-B573-CA445DC325A8}" srcOrd="0" destOrd="0" presId="urn:microsoft.com/office/officeart/2005/8/layout/list1"/>
    <dgm:cxn modelId="{48217888-8232-43DB-AF39-F6925529D4FF}" type="presOf" srcId="{A512A4E0-369D-47C6-B50C-2055DBC3E8BE}" destId="{8B8E457D-EF0A-4159-ABF1-CA5A0B20A8DF}" srcOrd="0" destOrd="0" presId="urn:microsoft.com/office/officeart/2005/8/layout/list1"/>
    <dgm:cxn modelId="{0D6BDED3-A3CF-4F0F-99E7-0FA62E92DC3D}" srcId="{51B96F78-6981-4402-92DC-52ABFF4D54A1}" destId="{A512A4E0-369D-47C6-B50C-2055DBC3E8BE}" srcOrd="0" destOrd="0" parTransId="{DC0330DB-73C3-410E-9B7F-A439B2D75E80}" sibTransId="{8298F06A-18D4-418F-A9CE-546E0E21F511}"/>
    <dgm:cxn modelId="{6E8D9BD8-D817-4AE7-AB54-CD321689FAE1}" type="presOf" srcId="{A512A4E0-369D-47C6-B50C-2055DBC3E8BE}" destId="{A1342BB8-E7E5-4670-A0A8-B8B2D71AE688}" srcOrd="1" destOrd="0" presId="urn:microsoft.com/office/officeart/2005/8/layout/list1"/>
    <dgm:cxn modelId="{6D363AE0-3CD0-4D13-AD85-E2B35649BF52}" type="presOf" srcId="{51B96F78-6981-4402-92DC-52ABFF4D54A1}" destId="{5CC87909-F656-41BF-BD13-82680377F3FE}" srcOrd="0" destOrd="0" presId="urn:microsoft.com/office/officeart/2005/8/layout/list1"/>
    <dgm:cxn modelId="{4FA160EC-E697-421C-A1E5-FB31642BFCDB}" type="presOf" srcId="{AD3C400A-E36F-4B03-976A-703087D8C4C0}" destId="{BDBBBEBD-008E-45E9-8E0B-C51DD1365076}" srcOrd="0" destOrd="0" presId="urn:microsoft.com/office/officeart/2005/8/layout/list1"/>
    <dgm:cxn modelId="{8B8957EC-2F4A-46CD-8E9E-B4246E327C3D}" srcId="{F5F057F7-165A-4503-8B46-D56E6D73298A}" destId="{AD3C400A-E36F-4B03-976A-703087D8C4C0}" srcOrd="0" destOrd="0" parTransId="{86377457-0DB3-4FB8-BB94-E4C7EC22715A}" sibTransId="{2D8320B5-A89B-413F-B909-7E681B851D52}"/>
    <dgm:cxn modelId="{6B0819F4-5D30-4621-9BBC-D6BC202FD623}" type="presOf" srcId="{F5F057F7-165A-4503-8B46-D56E6D73298A}" destId="{81945A7F-F8F4-4664-BC85-A06E70513742}" srcOrd="1" destOrd="0" presId="urn:microsoft.com/office/officeart/2005/8/layout/list1"/>
    <dgm:cxn modelId="{DA7B3CD9-6744-41CA-9C08-900F5C4C7C5B}" type="presParOf" srcId="{5CC87909-F656-41BF-BD13-82680377F3FE}" destId="{A1A4309A-CF96-4928-B387-7EFFDC7219F6}" srcOrd="0" destOrd="0" presId="urn:microsoft.com/office/officeart/2005/8/layout/list1"/>
    <dgm:cxn modelId="{A26C5A0B-A906-4542-BDBB-9D483F49563B}" type="presParOf" srcId="{A1A4309A-CF96-4928-B387-7EFFDC7219F6}" destId="{8B8E457D-EF0A-4159-ABF1-CA5A0B20A8DF}" srcOrd="0" destOrd="0" presId="urn:microsoft.com/office/officeart/2005/8/layout/list1"/>
    <dgm:cxn modelId="{81B56120-CE78-4A14-93C3-1F57F14D5351}" type="presParOf" srcId="{A1A4309A-CF96-4928-B387-7EFFDC7219F6}" destId="{A1342BB8-E7E5-4670-A0A8-B8B2D71AE688}" srcOrd="1" destOrd="0" presId="urn:microsoft.com/office/officeart/2005/8/layout/list1"/>
    <dgm:cxn modelId="{089E7D86-24BB-4C41-BA1E-FD027EA4CFCC}" type="presParOf" srcId="{5CC87909-F656-41BF-BD13-82680377F3FE}" destId="{6D66273F-E325-474E-8B75-8B1740AD75F7}" srcOrd="1" destOrd="0" presId="urn:microsoft.com/office/officeart/2005/8/layout/list1"/>
    <dgm:cxn modelId="{0E9228C6-BF8D-42D0-AE06-C1AD823ABA52}" type="presParOf" srcId="{5CC87909-F656-41BF-BD13-82680377F3FE}" destId="{9C9AB8AB-C544-4305-974C-7F526B69AC58}" srcOrd="2" destOrd="0" presId="urn:microsoft.com/office/officeart/2005/8/layout/list1"/>
    <dgm:cxn modelId="{3CC28F15-DBBE-4162-B90B-DD7028449DF9}" type="presParOf" srcId="{5CC87909-F656-41BF-BD13-82680377F3FE}" destId="{4EB36279-FF25-45D3-B776-D8891276D59B}" srcOrd="3" destOrd="0" presId="urn:microsoft.com/office/officeart/2005/8/layout/list1"/>
    <dgm:cxn modelId="{EF88928C-72E6-4987-8BF3-7985F457F799}" type="presParOf" srcId="{5CC87909-F656-41BF-BD13-82680377F3FE}" destId="{7331E040-AB1D-4017-BF0B-FCCE1A9BB4A6}" srcOrd="4" destOrd="0" presId="urn:microsoft.com/office/officeart/2005/8/layout/list1"/>
    <dgm:cxn modelId="{3AA46810-0FF7-4C2B-90AD-69C72E294052}" type="presParOf" srcId="{7331E040-AB1D-4017-BF0B-FCCE1A9BB4A6}" destId="{E6197C3C-22EE-4C13-B573-CA445DC325A8}" srcOrd="0" destOrd="0" presId="urn:microsoft.com/office/officeart/2005/8/layout/list1"/>
    <dgm:cxn modelId="{3C4AD273-38B3-41B1-9E57-C166FA87C1BD}" type="presParOf" srcId="{7331E040-AB1D-4017-BF0B-FCCE1A9BB4A6}" destId="{81945A7F-F8F4-4664-BC85-A06E70513742}" srcOrd="1" destOrd="0" presId="urn:microsoft.com/office/officeart/2005/8/layout/list1"/>
    <dgm:cxn modelId="{5AA9606D-24EE-44BF-A415-11127BFB06FB}" type="presParOf" srcId="{5CC87909-F656-41BF-BD13-82680377F3FE}" destId="{F4CCF615-6D19-4A5D-9798-6E753CECA38D}" srcOrd="5" destOrd="0" presId="urn:microsoft.com/office/officeart/2005/8/layout/list1"/>
    <dgm:cxn modelId="{F75CA5B9-61D5-4839-A32C-8A98C8B846A9}" type="presParOf" srcId="{5CC87909-F656-41BF-BD13-82680377F3FE}" destId="{BDBBBEBD-008E-45E9-8E0B-C51DD136507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9FC56A-4C0E-461E-AC20-6BEF9EE267B4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2D09B73-2C63-4285-BB02-98F3E4345A9B}">
      <dgm:prSet custT="1"/>
      <dgm:spPr/>
      <dgm:t>
        <a:bodyPr/>
        <a:lstStyle/>
        <a:p>
          <a:r>
            <a:rPr lang="en-US" sz="1600"/>
            <a:t>Use two-factor authentication (2FA)</a:t>
          </a:r>
        </a:p>
      </dgm:t>
    </dgm:pt>
    <dgm:pt modelId="{CCC70923-2AAC-4C6B-810E-9E1897C26D71}" type="parTrans" cxnId="{25320B2B-3A5F-4BE2-85CB-CA338DBDD778}">
      <dgm:prSet/>
      <dgm:spPr/>
      <dgm:t>
        <a:bodyPr/>
        <a:lstStyle/>
        <a:p>
          <a:endParaRPr lang="en-US" sz="2000"/>
        </a:p>
      </dgm:t>
    </dgm:pt>
    <dgm:pt modelId="{7D20A6C1-15DF-4CE5-9623-3D3FCE5FF262}" type="sibTrans" cxnId="{25320B2B-3A5F-4BE2-85CB-CA338DBDD778}">
      <dgm:prSet phldrT="1" phldr="0" custT="1"/>
      <dgm:spPr/>
      <dgm:t>
        <a:bodyPr/>
        <a:lstStyle/>
        <a:p>
          <a:r>
            <a:rPr lang="en-US" sz="3600"/>
            <a:t>1</a:t>
          </a:r>
        </a:p>
      </dgm:t>
    </dgm:pt>
    <dgm:pt modelId="{3CCEB0F8-42BF-420A-B5B9-D523783BCEDE}">
      <dgm:prSet custT="1"/>
      <dgm:spPr/>
      <dgm:t>
        <a:bodyPr/>
        <a:lstStyle/>
        <a:p>
          <a:r>
            <a:rPr lang="en-US" sz="1600"/>
            <a:t>Back up your files regularly</a:t>
          </a:r>
        </a:p>
      </dgm:t>
    </dgm:pt>
    <dgm:pt modelId="{F00FEB3F-404A-4119-8E0E-8F5F48D46754}" type="parTrans" cxnId="{17FB20EE-1D6C-4DE0-956C-28F067A9D21F}">
      <dgm:prSet/>
      <dgm:spPr/>
      <dgm:t>
        <a:bodyPr/>
        <a:lstStyle/>
        <a:p>
          <a:endParaRPr lang="en-US" sz="2000"/>
        </a:p>
      </dgm:t>
    </dgm:pt>
    <dgm:pt modelId="{29A29902-CD96-404E-A7CF-B7252B626D6C}" type="sibTrans" cxnId="{17FB20EE-1D6C-4DE0-956C-28F067A9D21F}">
      <dgm:prSet phldrT="2" phldr="0" custT="1"/>
      <dgm:spPr/>
      <dgm:t>
        <a:bodyPr/>
        <a:lstStyle/>
        <a:p>
          <a:r>
            <a:rPr lang="en-US" sz="3600"/>
            <a:t>2</a:t>
          </a:r>
        </a:p>
      </dgm:t>
    </dgm:pt>
    <dgm:pt modelId="{9C9475E5-1DFB-4F3D-9C77-BC8B3F2BFDF4}">
      <dgm:prSet custT="1"/>
      <dgm:spPr/>
      <dgm:t>
        <a:bodyPr/>
        <a:lstStyle/>
        <a:p>
          <a:r>
            <a:rPr lang="en-US" sz="1600"/>
            <a:t>Log out of accounts when done</a:t>
          </a:r>
        </a:p>
      </dgm:t>
    </dgm:pt>
    <dgm:pt modelId="{76115094-4C42-4EDB-8FD8-D4B01DBF827A}" type="parTrans" cxnId="{8D0CF0E2-F52E-49E0-BB94-ECA7309F9A75}">
      <dgm:prSet/>
      <dgm:spPr/>
      <dgm:t>
        <a:bodyPr/>
        <a:lstStyle/>
        <a:p>
          <a:endParaRPr lang="en-US" sz="2000"/>
        </a:p>
      </dgm:t>
    </dgm:pt>
    <dgm:pt modelId="{E7F2918A-0DB0-40E6-89BE-D1556DB15FA0}" type="sibTrans" cxnId="{8D0CF0E2-F52E-49E0-BB94-ECA7309F9A75}">
      <dgm:prSet phldrT="3" phldr="0" custT="1"/>
      <dgm:spPr/>
      <dgm:t>
        <a:bodyPr/>
        <a:lstStyle/>
        <a:p>
          <a:r>
            <a:rPr lang="en-US" sz="3600"/>
            <a:t>3</a:t>
          </a:r>
        </a:p>
      </dgm:t>
    </dgm:pt>
    <dgm:pt modelId="{DFE13E0C-691A-4549-AA62-5C3372EA8856}">
      <dgm:prSet custT="1"/>
      <dgm:spPr/>
      <dgm:t>
        <a:bodyPr/>
        <a:lstStyle/>
        <a:p>
          <a:r>
            <a:rPr lang="en-US" sz="1600"/>
            <a:t>Report suspicious activity to a trusted adult or teacher</a:t>
          </a:r>
        </a:p>
      </dgm:t>
    </dgm:pt>
    <dgm:pt modelId="{979A9186-E5C3-426D-BE51-69BB10A9EFDF}" type="parTrans" cxnId="{07558744-4A8B-4438-B1D7-DDC6EFCBB3EE}">
      <dgm:prSet/>
      <dgm:spPr/>
      <dgm:t>
        <a:bodyPr/>
        <a:lstStyle/>
        <a:p>
          <a:endParaRPr lang="en-US" sz="2000"/>
        </a:p>
      </dgm:t>
    </dgm:pt>
    <dgm:pt modelId="{8529C466-639B-4B18-9306-3CF20507FD22}" type="sibTrans" cxnId="{07558744-4A8B-4438-B1D7-DDC6EFCBB3EE}">
      <dgm:prSet phldrT="4" phldr="0" custT="1"/>
      <dgm:spPr/>
      <dgm:t>
        <a:bodyPr/>
        <a:lstStyle/>
        <a:p>
          <a:r>
            <a:rPr lang="en-US" sz="3600"/>
            <a:t>4</a:t>
          </a:r>
        </a:p>
      </dgm:t>
    </dgm:pt>
    <dgm:pt modelId="{1239FAB5-C21B-4922-92B6-5B8262F18D7D}" type="pres">
      <dgm:prSet presAssocID="{079FC56A-4C0E-461E-AC20-6BEF9EE267B4}" presName="Name0" presStyleCnt="0">
        <dgm:presLayoutVars>
          <dgm:animLvl val="lvl"/>
          <dgm:resizeHandles val="exact"/>
        </dgm:presLayoutVars>
      </dgm:prSet>
      <dgm:spPr/>
    </dgm:pt>
    <dgm:pt modelId="{825AC703-CBC0-41DC-B784-3794FA549CA9}" type="pres">
      <dgm:prSet presAssocID="{72D09B73-2C63-4285-BB02-98F3E4345A9B}" presName="compositeNode" presStyleCnt="0">
        <dgm:presLayoutVars>
          <dgm:bulletEnabled val="1"/>
        </dgm:presLayoutVars>
      </dgm:prSet>
      <dgm:spPr/>
    </dgm:pt>
    <dgm:pt modelId="{309C56D1-C248-4584-93EB-1B0DCB71C0B3}" type="pres">
      <dgm:prSet presAssocID="{72D09B73-2C63-4285-BB02-98F3E4345A9B}" presName="bgRect" presStyleLbl="bgAccFollowNode1" presStyleIdx="0" presStyleCnt="4"/>
      <dgm:spPr/>
    </dgm:pt>
    <dgm:pt modelId="{09758152-B5D5-4A4D-BD2E-9052149A75B1}" type="pres">
      <dgm:prSet presAssocID="{7D20A6C1-15DF-4CE5-9623-3D3FCE5FF26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289224F-BE92-4676-88B6-AB5845253D91}" type="pres">
      <dgm:prSet presAssocID="{72D09B73-2C63-4285-BB02-98F3E4345A9B}" presName="bottomLine" presStyleLbl="alignNode1" presStyleIdx="1" presStyleCnt="8">
        <dgm:presLayoutVars/>
      </dgm:prSet>
      <dgm:spPr/>
    </dgm:pt>
    <dgm:pt modelId="{63426400-9D6C-48EA-881B-4E82E6D84F12}" type="pres">
      <dgm:prSet presAssocID="{72D09B73-2C63-4285-BB02-98F3E4345A9B}" presName="nodeText" presStyleLbl="bgAccFollowNode1" presStyleIdx="0" presStyleCnt="4">
        <dgm:presLayoutVars>
          <dgm:bulletEnabled val="1"/>
        </dgm:presLayoutVars>
      </dgm:prSet>
      <dgm:spPr/>
    </dgm:pt>
    <dgm:pt modelId="{ADBEF87F-5B59-4CB8-981B-CCEE6BECE224}" type="pres">
      <dgm:prSet presAssocID="{7D20A6C1-15DF-4CE5-9623-3D3FCE5FF262}" presName="sibTrans" presStyleCnt="0"/>
      <dgm:spPr/>
    </dgm:pt>
    <dgm:pt modelId="{8E03D7D0-5E18-4374-A3C8-19D00856CED9}" type="pres">
      <dgm:prSet presAssocID="{3CCEB0F8-42BF-420A-B5B9-D523783BCEDE}" presName="compositeNode" presStyleCnt="0">
        <dgm:presLayoutVars>
          <dgm:bulletEnabled val="1"/>
        </dgm:presLayoutVars>
      </dgm:prSet>
      <dgm:spPr/>
    </dgm:pt>
    <dgm:pt modelId="{586F916B-3D81-4323-8E20-FB1DC9776651}" type="pres">
      <dgm:prSet presAssocID="{3CCEB0F8-42BF-420A-B5B9-D523783BCEDE}" presName="bgRect" presStyleLbl="bgAccFollowNode1" presStyleIdx="1" presStyleCnt="4"/>
      <dgm:spPr/>
    </dgm:pt>
    <dgm:pt modelId="{F1544671-AD5B-4000-A75A-0AE7A42DBEE9}" type="pres">
      <dgm:prSet presAssocID="{29A29902-CD96-404E-A7CF-B7252B626D6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AC31596E-C669-47E6-AE2A-AB74F0892A4C}" type="pres">
      <dgm:prSet presAssocID="{3CCEB0F8-42BF-420A-B5B9-D523783BCEDE}" presName="bottomLine" presStyleLbl="alignNode1" presStyleIdx="3" presStyleCnt="8">
        <dgm:presLayoutVars/>
      </dgm:prSet>
      <dgm:spPr/>
    </dgm:pt>
    <dgm:pt modelId="{27DBF596-898F-4689-9F2A-B64B49481C2E}" type="pres">
      <dgm:prSet presAssocID="{3CCEB0F8-42BF-420A-B5B9-D523783BCEDE}" presName="nodeText" presStyleLbl="bgAccFollowNode1" presStyleIdx="1" presStyleCnt="4">
        <dgm:presLayoutVars>
          <dgm:bulletEnabled val="1"/>
        </dgm:presLayoutVars>
      </dgm:prSet>
      <dgm:spPr/>
    </dgm:pt>
    <dgm:pt modelId="{F4FA645C-3B14-498B-B8C6-3C62859BC384}" type="pres">
      <dgm:prSet presAssocID="{29A29902-CD96-404E-A7CF-B7252B626D6C}" presName="sibTrans" presStyleCnt="0"/>
      <dgm:spPr/>
    </dgm:pt>
    <dgm:pt modelId="{3050B1A9-76C1-4288-A86E-42E3879C6CFC}" type="pres">
      <dgm:prSet presAssocID="{9C9475E5-1DFB-4F3D-9C77-BC8B3F2BFDF4}" presName="compositeNode" presStyleCnt="0">
        <dgm:presLayoutVars>
          <dgm:bulletEnabled val="1"/>
        </dgm:presLayoutVars>
      </dgm:prSet>
      <dgm:spPr/>
    </dgm:pt>
    <dgm:pt modelId="{01EDD286-C70C-4D79-B311-8FF6822FC1C8}" type="pres">
      <dgm:prSet presAssocID="{9C9475E5-1DFB-4F3D-9C77-BC8B3F2BFDF4}" presName="bgRect" presStyleLbl="bgAccFollowNode1" presStyleIdx="2" presStyleCnt="4"/>
      <dgm:spPr/>
    </dgm:pt>
    <dgm:pt modelId="{44569EE6-F48C-4DD7-9CFD-6EA4F2AF7696}" type="pres">
      <dgm:prSet presAssocID="{E7F2918A-0DB0-40E6-89BE-D1556DB15FA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3A715CB-8866-40CA-BAF7-42F4CEAEA6B5}" type="pres">
      <dgm:prSet presAssocID="{9C9475E5-1DFB-4F3D-9C77-BC8B3F2BFDF4}" presName="bottomLine" presStyleLbl="alignNode1" presStyleIdx="5" presStyleCnt="8">
        <dgm:presLayoutVars/>
      </dgm:prSet>
      <dgm:spPr/>
    </dgm:pt>
    <dgm:pt modelId="{94572531-7AAA-41CC-A896-9176203B5397}" type="pres">
      <dgm:prSet presAssocID="{9C9475E5-1DFB-4F3D-9C77-BC8B3F2BFDF4}" presName="nodeText" presStyleLbl="bgAccFollowNode1" presStyleIdx="2" presStyleCnt="4">
        <dgm:presLayoutVars>
          <dgm:bulletEnabled val="1"/>
        </dgm:presLayoutVars>
      </dgm:prSet>
      <dgm:spPr/>
    </dgm:pt>
    <dgm:pt modelId="{F0BF5ECE-BB98-4198-80A6-15A5E2682BF8}" type="pres">
      <dgm:prSet presAssocID="{E7F2918A-0DB0-40E6-89BE-D1556DB15FA0}" presName="sibTrans" presStyleCnt="0"/>
      <dgm:spPr/>
    </dgm:pt>
    <dgm:pt modelId="{3BF53C08-A888-4CD9-A38F-7EA5E180D0C9}" type="pres">
      <dgm:prSet presAssocID="{DFE13E0C-691A-4549-AA62-5C3372EA8856}" presName="compositeNode" presStyleCnt="0">
        <dgm:presLayoutVars>
          <dgm:bulletEnabled val="1"/>
        </dgm:presLayoutVars>
      </dgm:prSet>
      <dgm:spPr/>
    </dgm:pt>
    <dgm:pt modelId="{31CAACB7-B5B3-47AC-A8E4-F87D712B5C1B}" type="pres">
      <dgm:prSet presAssocID="{DFE13E0C-691A-4549-AA62-5C3372EA8856}" presName="bgRect" presStyleLbl="bgAccFollowNode1" presStyleIdx="3" presStyleCnt="4"/>
      <dgm:spPr/>
    </dgm:pt>
    <dgm:pt modelId="{025DC18B-C384-4F0A-BE00-C77861DD0E16}" type="pres">
      <dgm:prSet presAssocID="{8529C466-639B-4B18-9306-3CF20507FD2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A43DE93-BB04-43CF-8AE1-2BB08F2731B5}" type="pres">
      <dgm:prSet presAssocID="{DFE13E0C-691A-4549-AA62-5C3372EA8856}" presName="bottomLine" presStyleLbl="alignNode1" presStyleIdx="7" presStyleCnt="8">
        <dgm:presLayoutVars/>
      </dgm:prSet>
      <dgm:spPr/>
    </dgm:pt>
    <dgm:pt modelId="{61E82F7F-B877-4B75-88C5-6FFFA775BBD3}" type="pres">
      <dgm:prSet presAssocID="{DFE13E0C-691A-4549-AA62-5C3372EA885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C0FC009-1653-4529-A8D0-2BB3F2884995}" type="presOf" srcId="{079FC56A-4C0E-461E-AC20-6BEF9EE267B4}" destId="{1239FAB5-C21B-4922-92B6-5B8262F18D7D}" srcOrd="0" destOrd="0" presId="urn:microsoft.com/office/officeart/2016/7/layout/BasicLinearProcessNumbered"/>
    <dgm:cxn modelId="{FA39C812-EAAE-4F95-8014-7E569BE8AE59}" type="presOf" srcId="{72D09B73-2C63-4285-BB02-98F3E4345A9B}" destId="{63426400-9D6C-48EA-881B-4E82E6D84F12}" srcOrd="1" destOrd="0" presId="urn:microsoft.com/office/officeart/2016/7/layout/BasicLinearProcessNumbered"/>
    <dgm:cxn modelId="{8C2FE716-71CA-4934-B2A2-A6CFE1F9D4F4}" type="presOf" srcId="{DFE13E0C-691A-4549-AA62-5C3372EA8856}" destId="{61E82F7F-B877-4B75-88C5-6FFFA775BBD3}" srcOrd="1" destOrd="0" presId="urn:microsoft.com/office/officeart/2016/7/layout/BasicLinearProcessNumbered"/>
    <dgm:cxn modelId="{51B9D41F-3DD0-47E6-9DC2-268E38043728}" type="presOf" srcId="{29A29902-CD96-404E-A7CF-B7252B626D6C}" destId="{F1544671-AD5B-4000-A75A-0AE7A42DBEE9}" srcOrd="0" destOrd="0" presId="urn:microsoft.com/office/officeart/2016/7/layout/BasicLinearProcessNumbered"/>
    <dgm:cxn modelId="{7EF1BF22-5130-43FD-AB3D-64BAD40299DA}" type="presOf" srcId="{E7F2918A-0DB0-40E6-89BE-D1556DB15FA0}" destId="{44569EE6-F48C-4DD7-9CFD-6EA4F2AF7696}" srcOrd="0" destOrd="0" presId="urn:microsoft.com/office/officeart/2016/7/layout/BasicLinearProcessNumbered"/>
    <dgm:cxn modelId="{25320B2B-3A5F-4BE2-85CB-CA338DBDD778}" srcId="{079FC56A-4C0E-461E-AC20-6BEF9EE267B4}" destId="{72D09B73-2C63-4285-BB02-98F3E4345A9B}" srcOrd="0" destOrd="0" parTransId="{CCC70923-2AAC-4C6B-810E-9E1897C26D71}" sibTransId="{7D20A6C1-15DF-4CE5-9623-3D3FCE5FF262}"/>
    <dgm:cxn modelId="{94BE2E2F-73CD-488A-BCF7-E3BF815B6CAF}" type="presOf" srcId="{8529C466-639B-4B18-9306-3CF20507FD22}" destId="{025DC18B-C384-4F0A-BE00-C77861DD0E16}" srcOrd="0" destOrd="0" presId="urn:microsoft.com/office/officeart/2016/7/layout/BasicLinearProcessNumbered"/>
    <dgm:cxn modelId="{1683993C-50AF-4505-88E5-EE4081794DC7}" type="presOf" srcId="{9C9475E5-1DFB-4F3D-9C77-BC8B3F2BFDF4}" destId="{94572531-7AAA-41CC-A896-9176203B5397}" srcOrd="1" destOrd="0" presId="urn:microsoft.com/office/officeart/2016/7/layout/BasicLinearProcessNumbered"/>
    <dgm:cxn modelId="{07558744-4A8B-4438-B1D7-DDC6EFCBB3EE}" srcId="{079FC56A-4C0E-461E-AC20-6BEF9EE267B4}" destId="{DFE13E0C-691A-4549-AA62-5C3372EA8856}" srcOrd="3" destOrd="0" parTransId="{979A9186-E5C3-426D-BE51-69BB10A9EFDF}" sibTransId="{8529C466-639B-4B18-9306-3CF20507FD22}"/>
    <dgm:cxn modelId="{17DF8169-E59F-42BD-AF1A-BA935472F14A}" type="presOf" srcId="{7D20A6C1-15DF-4CE5-9623-3D3FCE5FF262}" destId="{09758152-B5D5-4A4D-BD2E-9052149A75B1}" srcOrd="0" destOrd="0" presId="urn:microsoft.com/office/officeart/2016/7/layout/BasicLinearProcessNumbered"/>
    <dgm:cxn modelId="{F9CCB675-82BB-4BC8-A0AA-F8A09E3B2D15}" type="presOf" srcId="{DFE13E0C-691A-4549-AA62-5C3372EA8856}" destId="{31CAACB7-B5B3-47AC-A8E4-F87D712B5C1B}" srcOrd="0" destOrd="0" presId="urn:microsoft.com/office/officeart/2016/7/layout/BasicLinearProcessNumbered"/>
    <dgm:cxn modelId="{9AB7DB55-AC06-46EC-B510-CC11BF33426E}" type="presOf" srcId="{9C9475E5-1DFB-4F3D-9C77-BC8B3F2BFDF4}" destId="{01EDD286-C70C-4D79-B311-8FF6822FC1C8}" srcOrd="0" destOrd="0" presId="urn:microsoft.com/office/officeart/2016/7/layout/BasicLinearProcessNumbered"/>
    <dgm:cxn modelId="{C0D904DD-2571-42A6-BC18-2DC02274CFD1}" type="presOf" srcId="{3CCEB0F8-42BF-420A-B5B9-D523783BCEDE}" destId="{586F916B-3D81-4323-8E20-FB1DC9776651}" srcOrd="0" destOrd="0" presId="urn:microsoft.com/office/officeart/2016/7/layout/BasicLinearProcessNumbered"/>
    <dgm:cxn modelId="{8D0CF0E2-F52E-49E0-BB94-ECA7309F9A75}" srcId="{079FC56A-4C0E-461E-AC20-6BEF9EE267B4}" destId="{9C9475E5-1DFB-4F3D-9C77-BC8B3F2BFDF4}" srcOrd="2" destOrd="0" parTransId="{76115094-4C42-4EDB-8FD8-D4B01DBF827A}" sibTransId="{E7F2918A-0DB0-40E6-89BE-D1556DB15FA0}"/>
    <dgm:cxn modelId="{69F919E6-8A1A-4B4C-AF3C-C60DFD5EF4B0}" type="presOf" srcId="{3CCEB0F8-42BF-420A-B5B9-D523783BCEDE}" destId="{27DBF596-898F-4689-9F2A-B64B49481C2E}" srcOrd="1" destOrd="0" presId="urn:microsoft.com/office/officeart/2016/7/layout/BasicLinearProcessNumbered"/>
    <dgm:cxn modelId="{17FB20EE-1D6C-4DE0-956C-28F067A9D21F}" srcId="{079FC56A-4C0E-461E-AC20-6BEF9EE267B4}" destId="{3CCEB0F8-42BF-420A-B5B9-D523783BCEDE}" srcOrd="1" destOrd="0" parTransId="{F00FEB3F-404A-4119-8E0E-8F5F48D46754}" sibTransId="{29A29902-CD96-404E-A7CF-B7252B626D6C}"/>
    <dgm:cxn modelId="{D00118FD-280D-4566-9563-6EAD023216BD}" type="presOf" srcId="{72D09B73-2C63-4285-BB02-98F3E4345A9B}" destId="{309C56D1-C248-4584-93EB-1B0DCB71C0B3}" srcOrd="0" destOrd="0" presId="urn:microsoft.com/office/officeart/2016/7/layout/BasicLinearProcessNumbered"/>
    <dgm:cxn modelId="{41908232-C11A-403D-A49E-8E9EC84B2421}" type="presParOf" srcId="{1239FAB5-C21B-4922-92B6-5B8262F18D7D}" destId="{825AC703-CBC0-41DC-B784-3794FA549CA9}" srcOrd="0" destOrd="0" presId="urn:microsoft.com/office/officeart/2016/7/layout/BasicLinearProcessNumbered"/>
    <dgm:cxn modelId="{42B24B33-4D38-43F6-A4DA-62B213ABB237}" type="presParOf" srcId="{825AC703-CBC0-41DC-B784-3794FA549CA9}" destId="{309C56D1-C248-4584-93EB-1B0DCB71C0B3}" srcOrd="0" destOrd="0" presId="urn:microsoft.com/office/officeart/2016/7/layout/BasicLinearProcessNumbered"/>
    <dgm:cxn modelId="{4E916CD8-DE34-47C6-9F66-DDB507C2F853}" type="presParOf" srcId="{825AC703-CBC0-41DC-B784-3794FA549CA9}" destId="{09758152-B5D5-4A4D-BD2E-9052149A75B1}" srcOrd="1" destOrd="0" presId="urn:microsoft.com/office/officeart/2016/7/layout/BasicLinearProcessNumbered"/>
    <dgm:cxn modelId="{3AF8B483-ACAD-42EA-8541-D7FDF233DBBD}" type="presParOf" srcId="{825AC703-CBC0-41DC-B784-3794FA549CA9}" destId="{9289224F-BE92-4676-88B6-AB5845253D91}" srcOrd="2" destOrd="0" presId="urn:microsoft.com/office/officeart/2016/7/layout/BasicLinearProcessNumbered"/>
    <dgm:cxn modelId="{FC451A0B-EEB2-44BF-90EF-D0E5E8806735}" type="presParOf" srcId="{825AC703-CBC0-41DC-B784-3794FA549CA9}" destId="{63426400-9D6C-48EA-881B-4E82E6D84F12}" srcOrd="3" destOrd="0" presId="urn:microsoft.com/office/officeart/2016/7/layout/BasicLinearProcessNumbered"/>
    <dgm:cxn modelId="{28A326F5-0639-44ED-AB93-6E1D6419D556}" type="presParOf" srcId="{1239FAB5-C21B-4922-92B6-5B8262F18D7D}" destId="{ADBEF87F-5B59-4CB8-981B-CCEE6BECE224}" srcOrd="1" destOrd="0" presId="urn:microsoft.com/office/officeart/2016/7/layout/BasicLinearProcessNumbered"/>
    <dgm:cxn modelId="{395DBC82-EEAD-4783-B9BF-CD4543682FAE}" type="presParOf" srcId="{1239FAB5-C21B-4922-92B6-5B8262F18D7D}" destId="{8E03D7D0-5E18-4374-A3C8-19D00856CED9}" srcOrd="2" destOrd="0" presId="urn:microsoft.com/office/officeart/2016/7/layout/BasicLinearProcessNumbered"/>
    <dgm:cxn modelId="{A5182850-69E2-4D9B-A238-4FF9413AEA74}" type="presParOf" srcId="{8E03D7D0-5E18-4374-A3C8-19D00856CED9}" destId="{586F916B-3D81-4323-8E20-FB1DC9776651}" srcOrd="0" destOrd="0" presId="urn:microsoft.com/office/officeart/2016/7/layout/BasicLinearProcessNumbered"/>
    <dgm:cxn modelId="{D74D4B9F-0550-4D11-BB65-2042CBD349DC}" type="presParOf" srcId="{8E03D7D0-5E18-4374-A3C8-19D00856CED9}" destId="{F1544671-AD5B-4000-A75A-0AE7A42DBEE9}" srcOrd="1" destOrd="0" presId="urn:microsoft.com/office/officeart/2016/7/layout/BasicLinearProcessNumbered"/>
    <dgm:cxn modelId="{97ECF6F8-DC45-4300-8484-471861A18C90}" type="presParOf" srcId="{8E03D7D0-5E18-4374-A3C8-19D00856CED9}" destId="{AC31596E-C669-47E6-AE2A-AB74F0892A4C}" srcOrd="2" destOrd="0" presId="urn:microsoft.com/office/officeart/2016/7/layout/BasicLinearProcessNumbered"/>
    <dgm:cxn modelId="{A8667910-61E5-48A5-B2F9-64DA2C38EDF8}" type="presParOf" srcId="{8E03D7D0-5E18-4374-A3C8-19D00856CED9}" destId="{27DBF596-898F-4689-9F2A-B64B49481C2E}" srcOrd="3" destOrd="0" presId="urn:microsoft.com/office/officeart/2016/7/layout/BasicLinearProcessNumbered"/>
    <dgm:cxn modelId="{80DC2119-6FA3-4C10-8D5D-1531454F97DB}" type="presParOf" srcId="{1239FAB5-C21B-4922-92B6-5B8262F18D7D}" destId="{F4FA645C-3B14-498B-B8C6-3C62859BC384}" srcOrd="3" destOrd="0" presId="urn:microsoft.com/office/officeart/2016/7/layout/BasicLinearProcessNumbered"/>
    <dgm:cxn modelId="{9680BCE9-536F-4636-8DF0-F88550636A8A}" type="presParOf" srcId="{1239FAB5-C21B-4922-92B6-5B8262F18D7D}" destId="{3050B1A9-76C1-4288-A86E-42E3879C6CFC}" srcOrd="4" destOrd="0" presId="urn:microsoft.com/office/officeart/2016/7/layout/BasicLinearProcessNumbered"/>
    <dgm:cxn modelId="{BFFBFAD7-58EF-4A4C-83DC-0ED77B9F9347}" type="presParOf" srcId="{3050B1A9-76C1-4288-A86E-42E3879C6CFC}" destId="{01EDD286-C70C-4D79-B311-8FF6822FC1C8}" srcOrd="0" destOrd="0" presId="urn:microsoft.com/office/officeart/2016/7/layout/BasicLinearProcessNumbered"/>
    <dgm:cxn modelId="{08E200F7-9A47-492E-9005-0F6177894EC8}" type="presParOf" srcId="{3050B1A9-76C1-4288-A86E-42E3879C6CFC}" destId="{44569EE6-F48C-4DD7-9CFD-6EA4F2AF7696}" srcOrd="1" destOrd="0" presId="urn:microsoft.com/office/officeart/2016/7/layout/BasicLinearProcessNumbered"/>
    <dgm:cxn modelId="{DF14D708-23E9-4E00-8279-5D9A70CDFE2C}" type="presParOf" srcId="{3050B1A9-76C1-4288-A86E-42E3879C6CFC}" destId="{53A715CB-8866-40CA-BAF7-42F4CEAEA6B5}" srcOrd="2" destOrd="0" presId="urn:microsoft.com/office/officeart/2016/7/layout/BasicLinearProcessNumbered"/>
    <dgm:cxn modelId="{4A1C5CDF-7EF6-40EA-B1C7-F994E943F316}" type="presParOf" srcId="{3050B1A9-76C1-4288-A86E-42E3879C6CFC}" destId="{94572531-7AAA-41CC-A896-9176203B5397}" srcOrd="3" destOrd="0" presId="urn:microsoft.com/office/officeart/2016/7/layout/BasicLinearProcessNumbered"/>
    <dgm:cxn modelId="{A999BFC7-FF8D-4974-B880-80AD6953602A}" type="presParOf" srcId="{1239FAB5-C21B-4922-92B6-5B8262F18D7D}" destId="{F0BF5ECE-BB98-4198-80A6-15A5E2682BF8}" srcOrd="5" destOrd="0" presId="urn:microsoft.com/office/officeart/2016/7/layout/BasicLinearProcessNumbered"/>
    <dgm:cxn modelId="{1F4DB824-0FEE-4EA1-9B2E-38D6A69925CE}" type="presParOf" srcId="{1239FAB5-C21B-4922-92B6-5B8262F18D7D}" destId="{3BF53C08-A888-4CD9-A38F-7EA5E180D0C9}" srcOrd="6" destOrd="0" presId="urn:microsoft.com/office/officeart/2016/7/layout/BasicLinearProcessNumbered"/>
    <dgm:cxn modelId="{AB4B02CB-773F-4C7D-8990-0093BA23EEC3}" type="presParOf" srcId="{3BF53C08-A888-4CD9-A38F-7EA5E180D0C9}" destId="{31CAACB7-B5B3-47AC-A8E4-F87D712B5C1B}" srcOrd="0" destOrd="0" presId="urn:microsoft.com/office/officeart/2016/7/layout/BasicLinearProcessNumbered"/>
    <dgm:cxn modelId="{A4F7FD2D-5D2F-4031-B824-3328B60FCEA0}" type="presParOf" srcId="{3BF53C08-A888-4CD9-A38F-7EA5E180D0C9}" destId="{025DC18B-C384-4F0A-BE00-C77861DD0E16}" srcOrd="1" destOrd="0" presId="urn:microsoft.com/office/officeart/2016/7/layout/BasicLinearProcessNumbered"/>
    <dgm:cxn modelId="{AF840E41-05C1-43B0-9546-6900FECE9577}" type="presParOf" srcId="{3BF53C08-A888-4CD9-A38F-7EA5E180D0C9}" destId="{FA43DE93-BB04-43CF-8AE1-2BB08F2731B5}" srcOrd="2" destOrd="0" presId="urn:microsoft.com/office/officeart/2016/7/layout/BasicLinearProcessNumbered"/>
    <dgm:cxn modelId="{0A2CA9A1-21A1-4037-BBD4-5D9310B8097C}" type="presParOf" srcId="{3BF53C08-A888-4CD9-A38F-7EA5E180D0C9}" destId="{61E82F7F-B877-4B75-88C5-6FFFA775BBD3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D8ED2B-2C35-4DFD-8897-7BB3678B980B}">
      <dsp:nvSpPr>
        <dsp:cNvPr id="0" name=""/>
        <dsp:cNvSpPr/>
      </dsp:nvSpPr>
      <dsp:spPr>
        <a:xfrm>
          <a:off x="-369578" y="6907"/>
          <a:ext cx="7886700" cy="124105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B6C6B-8096-4AAB-872F-437F95BD6A03}">
      <dsp:nvSpPr>
        <dsp:cNvPr id="0" name=""/>
        <dsp:cNvSpPr/>
      </dsp:nvSpPr>
      <dsp:spPr>
        <a:xfrm>
          <a:off x="5842" y="286145"/>
          <a:ext cx="682582" cy="6825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73079-B46B-4C53-81F5-4FB5B46090C5}">
      <dsp:nvSpPr>
        <dsp:cNvPr id="0" name=""/>
        <dsp:cNvSpPr/>
      </dsp:nvSpPr>
      <dsp:spPr>
        <a:xfrm>
          <a:off x="1063845" y="6907"/>
          <a:ext cx="6450472" cy="1241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346" tIns="131346" rIns="131346" bIns="13134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Cybersecurity is the practice of protecting computers, networks, and data from unauthorized access or attacks.</a:t>
          </a:r>
        </a:p>
      </dsp:txBody>
      <dsp:txXfrm>
        <a:off x="1063845" y="6907"/>
        <a:ext cx="6450472" cy="1241059"/>
      </dsp:txXfrm>
    </dsp:sp>
    <dsp:sp modelId="{5EB47E05-E10B-456B-A624-E9C045F30916}">
      <dsp:nvSpPr>
        <dsp:cNvPr id="0" name=""/>
        <dsp:cNvSpPr/>
      </dsp:nvSpPr>
      <dsp:spPr>
        <a:xfrm>
          <a:off x="-369578" y="1517711"/>
          <a:ext cx="7886700" cy="124105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2B187-1794-4092-B365-C86A81B460CF}">
      <dsp:nvSpPr>
        <dsp:cNvPr id="0" name=""/>
        <dsp:cNvSpPr/>
      </dsp:nvSpPr>
      <dsp:spPr>
        <a:xfrm>
          <a:off x="5842" y="1837470"/>
          <a:ext cx="682582" cy="6825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AD8BA-1BD5-4D22-9EAA-985E8E3D1FA6}">
      <dsp:nvSpPr>
        <dsp:cNvPr id="0" name=""/>
        <dsp:cNvSpPr/>
      </dsp:nvSpPr>
      <dsp:spPr>
        <a:xfrm>
          <a:off x="1063845" y="1558232"/>
          <a:ext cx="3549015" cy="1241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346" tIns="131346" rIns="131346" bIns="13134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Why it matters:</a:t>
          </a:r>
        </a:p>
      </dsp:txBody>
      <dsp:txXfrm>
        <a:off x="1063845" y="1558232"/>
        <a:ext cx="3549015" cy="1241059"/>
      </dsp:txXfrm>
    </dsp:sp>
    <dsp:sp modelId="{96094779-8A1B-46B9-945B-F42FC60AF47C}">
      <dsp:nvSpPr>
        <dsp:cNvPr id="0" name=""/>
        <dsp:cNvSpPr/>
      </dsp:nvSpPr>
      <dsp:spPr>
        <a:xfrm>
          <a:off x="3115172" y="1517711"/>
          <a:ext cx="4353781" cy="1241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346" tIns="131346" rIns="131346" bIns="13134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Protects personal information (passwords, photos, messages)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Keeps schools, businesses, and governments safe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Prevents identity theft and cyberbullying</a:t>
          </a:r>
        </a:p>
      </dsp:txBody>
      <dsp:txXfrm>
        <a:off x="3115172" y="1517711"/>
        <a:ext cx="4353781" cy="1241059"/>
      </dsp:txXfrm>
    </dsp:sp>
    <dsp:sp modelId="{A1981E1B-AF70-4A3E-92F5-2FA1CE1F511A}">
      <dsp:nvSpPr>
        <dsp:cNvPr id="0" name=""/>
        <dsp:cNvSpPr/>
      </dsp:nvSpPr>
      <dsp:spPr>
        <a:xfrm>
          <a:off x="-369578" y="3109556"/>
          <a:ext cx="7886700" cy="124105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A1011-DFDC-4072-A2F1-2FC19B318A91}">
      <dsp:nvSpPr>
        <dsp:cNvPr id="0" name=""/>
        <dsp:cNvSpPr/>
      </dsp:nvSpPr>
      <dsp:spPr>
        <a:xfrm>
          <a:off x="5842" y="3388795"/>
          <a:ext cx="682582" cy="6825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2CDD3-B9B6-442C-9493-FEFCA329DF70}">
      <dsp:nvSpPr>
        <dsp:cNvPr id="0" name=""/>
        <dsp:cNvSpPr/>
      </dsp:nvSpPr>
      <dsp:spPr>
        <a:xfrm>
          <a:off x="1063845" y="3109556"/>
          <a:ext cx="3549015" cy="1241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346" tIns="131346" rIns="131346" bIns="131346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Examples:</a:t>
          </a:r>
        </a:p>
      </dsp:txBody>
      <dsp:txXfrm>
        <a:off x="1063845" y="3109556"/>
        <a:ext cx="3549015" cy="1241059"/>
      </dsp:txXfrm>
    </dsp:sp>
    <dsp:sp modelId="{DD8B27FA-B3AA-4B41-8F5B-3F2DAA80A4B4}">
      <dsp:nvSpPr>
        <dsp:cNvPr id="0" name=""/>
        <dsp:cNvSpPr/>
      </dsp:nvSpPr>
      <dsp:spPr>
        <a:xfrm>
          <a:off x="3166049" y="3116464"/>
          <a:ext cx="4385378" cy="1241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346" tIns="131346" rIns="131346" bIns="13134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Hacking into social media accounts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Phishing emails pretending to be your bank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Malware that locks your files (ransomware)</a:t>
          </a:r>
        </a:p>
      </dsp:txBody>
      <dsp:txXfrm>
        <a:off x="3166049" y="3116464"/>
        <a:ext cx="4385378" cy="1241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27E6A-2D35-4828-9D91-E37FBA67264A}">
      <dsp:nvSpPr>
        <dsp:cNvPr id="0" name=""/>
        <dsp:cNvSpPr/>
      </dsp:nvSpPr>
      <dsp:spPr>
        <a:xfrm>
          <a:off x="370" y="489120"/>
          <a:ext cx="678480" cy="678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920AA-E27D-4562-80C1-B70C087FAC02}">
      <dsp:nvSpPr>
        <dsp:cNvPr id="0" name=""/>
        <dsp:cNvSpPr/>
      </dsp:nvSpPr>
      <dsp:spPr>
        <a:xfrm>
          <a:off x="370" y="1317217"/>
          <a:ext cx="1938515" cy="318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Phishing: </a:t>
          </a:r>
        </a:p>
      </dsp:txBody>
      <dsp:txXfrm>
        <a:off x="370" y="1317217"/>
        <a:ext cx="1938515" cy="318037"/>
      </dsp:txXfrm>
    </dsp:sp>
    <dsp:sp modelId="{2966875C-283C-4B22-ADE1-F8FDDFB40383}">
      <dsp:nvSpPr>
        <dsp:cNvPr id="0" name=""/>
        <dsp:cNvSpPr/>
      </dsp:nvSpPr>
      <dsp:spPr>
        <a:xfrm>
          <a:off x="370" y="1704844"/>
          <a:ext cx="1938515" cy="2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Fake emails or messages that trick you into giving personal info</a:t>
          </a:r>
        </a:p>
      </dsp:txBody>
      <dsp:txXfrm>
        <a:off x="370" y="1704844"/>
        <a:ext cx="1938515" cy="2263735"/>
      </dsp:txXfrm>
    </dsp:sp>
    <dsp:sp modelId="{05CC0EB5-C4DA-4A8A-B350-7059CA544BE8}">
      <dsp:nvSpPr>
        <dsp:cNvPr id="0" name=""/>
        <dsp:cNvSpPr/>
      </dsp:nvSpPr>
      <dsp:spPr>
        <a:xfrm>
          <a:off x="2278126" y="489120"/>
          <a:ext cx="678480" cy="678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03C0C-69DC-430E-8825-696D91ED22A5}">
      <dsp:nvSpPr>
        <dsp:cNvPr id="0" name=""/>
        <dsp:cNvSpPr/>
      </dsp:nvSpPr>
      <dsp:spPr>
        <a:xfrm>
          <a:off x="2278126" y="1317217"/>
          <a:ext cx="1938515" cy="318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Malware: </a:t>
          </a:r>
        </a:p>
      </dsp:txBody>
      <dsp:txXfrm>
        <a:off x="2278126" y="1317217"/>
        <a:ext cx="1938515" cy="318037"/>
      </dsp:txXfrm>
    </dsp:sp>
    <dsp:sp modelId="{ED059CB4-3745-4C55-9B63-28ED9AFC4BA7}">
      <dsp:nvSpPr>
        <dsp:cNvPr id="0" name=""/>
        <dsp:cNvSpPr/>
      </dsp:nvSpPr>
      <dsp:spPr>
        <a:xfrm>
          <a:off x="2278126" y="1704844"/>
          <a:ext cx="1938515" cy="2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Harmful software that can damage or spy on your device</a:t>
          </a:r>
        </a:p>
      </dsp:txBody>
      <dsp:txXfrm>
        <a:off x="2278126" y="1704844"/>
        <a:ext cx="1938515" cy="2263735"/>
      </dsp:txXfrm>
    </dsp:sp>
    <dsp:sp modelId="{F1D8419C-DF46-4A0A-8950-C04E5E0380BE}">
      <dsp:nvSpPr>
        <dsp:cNvPr id="0" name=""/>
        <dsp:cNvSpPr/>
      </dsp:nvSpPr>
      <dsp:spPr>
        <a:xfrm>
          <a:off x="4555882" y="489120"/>
          <a:ext cx="678480" cy="678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59FE9-2286-4977-A7E0-0BD96EFC0425}">
      <dsp:nvSpPr>
        <dsp:cNvPr id="0" name=""/>
        <dsp:cNvSpPr/>
      </dsp:nvSpPr>
      <dsp:spPr>
        <a:xfrm>
          <a:off x="4555882" y="1317217"/>
          <a:ext cx="1938515" cy="318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Weak Passwords: </a:t>
          </a:r>
        </a:p>
      </dsp:txBody>
      <dsp:txXfrm>
        <a:off x="4555882" y="1317217"/>
        <a:ext cx="1938515" cy="318037"/>
      </dsp:txXfrm>
    </dsp:sp>
    <dsp:sp modelId="{89533A67-2BB1-428B-9D58-292527EFE529}">
      <dsp:nvSpPr>
        <dsp:cNvPr id="0" name=""/>
        <dsp:cNvSpPr/>
      </dsp:nvSpPr>
      <dsp:spPr>
        <a:xfrm>
          <a:off x="4555882" y="1704844"/>
          <a:ext cx="1938515" cy="2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Easy-to-guess passwords make it simple for hackers</a:t>
          </a:r>
        </a:p>
      </dsp:txBody>
      <dsp:txXfrm>
        <a:off x="4555882" y="1704844"/>
        <a:ext cx="1938515" cy="2263735"/>
      </dsp:txXfrm>
    </dsp:sp>
    <dsp:sp modelId="{F915C0BD-9A99-4CD9-90E8-CE1971E8037C}">
      <dsp:nvSpPr>
        <dsp:cNvPr id="0" name=""/>
        <dsp:cNvSpPr/>
      </dsp:nvSpPr>
      <dsp:spPr>
        <a:xfrm>
          <a:off x="6833638" y="489120"/>
          <a:ext cx="678480" cy="678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938CA-AEF9-4AA2-8D78-852E6E0F7AD3}">
      <dsp:nvSpPr>
        <dsp:cNvPr id="0" name=""/>
        <dsp:cNvSpPr/>
      </dsp:nvSpPr>
      <dsp:spPr>
        <a:xfrm>
          <a:off x="6833638" y="1317217"/>
          <a:ext cx="1938515" cy="318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Tips to stay safe:</a:t>
          </a:r>
        </a:p>
      </dsp:txBody>
      <dsp:txXfrm>
        <a:off x="6833638" y="1317217"/>
        <a:ext cx="1938515" cy="318037"/>
      </dsp:txXfrm>
    </dsp:sp>
    <dsp:sp modelId="{4554919D-DB22-405F-983A-C99CC8BB0B7A}">
      <dsp:nvSpPr>
        <dsp:cNvPr id="0" name=""/>
        <dsp:cNvSpPr/>
      </dsp:nvSpPr>
      <dsp:spPr>
        <a:xfrm>
          <a:off x="6833638" y="1704844"/>
          <a:ext cx="1938515" cy="2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Don’t click on suspicious links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strong, unique passwords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Keep software and apps updated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Think before you share online</a:t>
          </a:r>
        </a:p>
      </dsp:txBody>
      <dsp:txXfrm>
        <a:off x="6833638" y="1704844"/>
        <a:ext cx="1938515" cy="22637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AB8AB-C544-4305-974C-7F526B69AC58}">
      <dsp:nvSpPr>
        <dsp:cNvPr id="0" name=""/>
        <dsp:cNvSpPr/>
      </dsp:nvSpPr>
      <dsp:spPr>
        <a:xfrm>
          <a:off x="0" y="242518"/>
          <a:ext cx="4768824" cy="184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14" tIns="312420" rIns="3701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Email from 'Your Bank' asking to verify your account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Message saying 'You won a prize!' with a suspicious link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Fake tech support pop-ups asking for remote access</a:t>
          </a:r>
        </a:p>
      </dsp:txBody>
      <dsp:txXfrm>
        <a:off x="0" y="242518"/>
        <a:ext cx="4768824" cy="1842750"/>
      </dsp:txXfrm>
    </dsp:sp>
    <dsp:sp modelId="{A1342BB8-E7E5-4670-A0A8-B8B2D71AE688}">
      <dsp:nvSpPr>
        <dsp:cNvPr id="0" name=""/>
        <dsp:cNvSpPr/>
      </dsp:nvSpPr>
      <dsp:spPr>
        <a:xfrm>
          <a:off x="238441" y="21118"/>
          <a:ext cx="3338176" cy="442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6175" tIns="0" rIns="12617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Phishing Examples:</a:t>
          </a:r>
        </a:p>
      </dsp:txBody>
      <dsp:txXfrm>
        <a:off x="260057" y="42734"/>
        <a:ext cx="3294944" cy="399568"/>
      </dsp:txXfrm>
    </dsp:sp>
    <dsp:sp modelId="{BDBBBEBD-008E-45E9-8E0B-C51DD1365076}">
      <dsp:nvSpPr>
        <dsp:cNvPr id="0" name=""/>
        <dsp:cNvSpPr/>
      </dsp:nvSpPr>
      <dsp:spPr>
        <a:xfrm>
          <a:off x="0" y="2387668"/>
          <a:ext cx="4768824" cy="170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114" tIns="312420" rIns="37011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Check the sender's email address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Look for spelling errors or urgent language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Hover over links to see where they lead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Never share passwords or personal info via email</a:t>
          </a:r>
        </a:p>
      </dsp:txBody>
      <dsp:txXfrm>
        <a:off x="0" y="2387668"/>
        <a:ext cx="4768824" cy="1701000"/>
      </dsp:txXfrm>
    </dsp:sp>
    <dsp:sp modelId="{81945A7F-F8F4-4664-BC85-A06E70513742}">
      <dsp:nvSpPr>
        <dsp:cNvPr id="0" name=""/>
        <dsp:cNvSpPr/>
      </dsp:nvSpPr>
      <dsp:spPr>
        <a:xfrm>
          <a:off x="238441" y="2166268"/>
          <a:ext cx="3338176" cy="442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6175" tIns="0" rIns="12617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How to identify phishing:</a:t>
          </a:r>
        </a:p>
      </dsp:txBody>
      <dsp:txXfrm>
        <a:off x="260057" y="2187884"/>
        <a:ext cx="3294944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C56D1-C248-4584-93EB-1B0DCB71C0B3}">
      <dsp:nvSpPr>
        <dsp:cNvPr id="0" name=""/>
        <dsp:cNvSpPr/>
      </dsp:nvSpPr>
      <dsp:spPr>
        <a:xfrm>
          <a:off x="2223" y="548300"/>
          <a:ext cx="1763970" cy="246955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26" tIns="330200" rIns="13752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two-factor authentication (2FA)</a:t>
          </a:r>
        </a:p>
      </dsp:txBody>
      <dsp:txXfrm>
        <a:off x="2223" y="1486732"/>
        <a:ext cx="1763970" cy="1481735"/>
      </dsp:txXfrm>
    </dsp:sp>
    <dsp:sp modelId="{09758152-B5D5-4A4D-BD2E-9052149A75B1}">
      <dsp:nvSpPr>
        <dsp:cNvPr id="0" name=""/>
        <dsp:cNvSpPr/>
      </dsp:nvSpPr>
      <dsp:spPr>
        <a:xfrm>
          <a:off x="513774" y="795256"/>
          <a:ext cx="740867" cy="74086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761" tIns="12700" rIns="57761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</a:t>
          </a:r>
        </a:p>
      </dsp:txBody>
      <dsp:txXfrm>
        <a:off x="622271" y="903753"/>
        <a:ext cx="523873" cy="523873"/>
      </dsp:txXfrm>
    </dsp:sp>
    <dsp:sp modelId="{9289224F-BE92-4676-88B6-AB5845253D91}">
      <dsp:nvSpPr>
        <dsp:cNvPr id="0" name=""/>
        <dsp:cNvSpPr/>
      </dsp:nvSpPr>
      <dsp:spPr>
        <a:xfrm>
          <a:off x="2223" y="3017787"/>
          <a:ext cx="1763970" cy="72"/>
        </a:xfrm>
        <a:prstGeom prst="rect">
          <a:avLst/>
        </a:prstGeom>
        <a:solidFill>
          <a:schemeClr val="accent5">
            <a:hueOff val="-1736021"/>
            <a:satOff val="-118"/>
            <a:lumOff val="280"/>
            <a:alphaOff val="0"/>
          </a:schemeClr>
        </a:solidFill>
        <a:ln w="25400" cap="flat" cmpd="sng" algn="ctr">
          <a:solidFill>
            <a:schemeClr val="accent5">
              <a:hueOff val="-1736021"/>
              <a:satOff val="-118"/>
              <a:lumOff val="2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F916B-3D81-4323-8E20-FB1DC9776651}">
      <dsp:nvSpPr>
        <dsp:cNvPr id="0" name=""/>
        <dsp:cNvSpPr/>
      </dsp:nvSpPr>
      <dsp:spPr>
        <a:xfrm>
          <a:off x="1942591" y="548300"/>
          <a:ext cx="1763970" cy="2469558"/>
        </a:xfrm>
        <a:prstGeom prst="rect">
          <a:avLst/>
        </a:prstGeom>
        <a:solidFill>
          <a:schemeClr val="accent5">
            <a:tint val="40000"/>
            <a:alpha val="90000"/>
            <a:hueOff val="-3981555"/>
            <a:satOff val="889"/>
            <a:lumOff val="13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981555"/>
              <a:satOff val="889"/>
              <a:lumOff val="13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26" tIns="330200" rIns="13752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Back up your files regularly</a:t>
          </a:r>
        </a:p>
      </dsp:txBody>
      <dsp:txXfrm>
        <a:off x="1942591" y="1486732"/>
        <a:ext cx="1763970" cy="1481735"/>
      </dsp:txXfrm>
    </dsp:sp>
    <dsp:sp modelId="{F1544671-AD5B-4000-A75A-0AE7A42DBEE9}">
      <dsp:nvSpPr>
        <dsp:cNvPr id="0" name=""/>
        <dsp:cNvSpPr/>
      </dsp:nvSpPr>
      <dsp:spPr>
        <a:xfrm>
          <a:off x="2454142" y="795256"/>
          <a:ext cx="740867" cy="740867"/>
        </a:xfrm>
        <a:prstGeom prst="ellipse">
          <a:avLst/>
        </a:prstGeom>
        <a:solidFill>
          <a:schemeClr val="accent5">
            <a:hueOff val="-3472043"/>
            <a:satOff val="-236"/>
            <a:lumOff val="560"/>
            <a:alphaOff val="0"/>
          </a:schemeClr>
        </a:solidFill>
        <a:ln w="25400" cap="flat" cmpd="sng" algn="ctr">
          <a:solidFill>
            <a:schemeClr val="accent5">
              <a:hueOff val="-3472043"/>
              <a:satOff val="-236"/>
              <a:lumOff val="5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761" tIns="12700" rIns="57761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2</a:t>
          </a:r>
        </a:p>
      </dsp:txBody>
      <dsp:txXfrm>
        <a:off x="2562639" y="903753"/>
        <a:ext cx="523873" cy="523873"/>
      </dsp:txXfrm>
    </dsp:sp>
    <dsp:sp modelId="{AC31596E-C669-47E6-AE2A-AB74F0892A4C}">
      <dsp:nvSpPr>
        <dsp:cNvPr id="0" name=""/>
        <dsp:cNvSpPr/>
      </dsp:nvSpPr>
      <dsp:spPr>
        <a:xfrm>
          <a:off x="1942591" y="3017787"/>
          <a:ext cx="1763970" cy="72"/>
        </a:xfrm>
        <a:prstGeom prst="rect">
          <a:avLst/>
        </a:prstGeom>
        <a:solidFill>
          <a:schemeClr val="accent5">
            <a:hueOff val="-5208064"/>
            <a:satOff val="-354"/>
            <a:lumOff val="840"/>
            <a:alphaOff val="0"/>
          </a:schemeClr>
        </a:solidFill>
        <a:ln w="25400" cap="flat" cmpd="sng" algn="ctr">
          <a:solidFill>
            <a:schemeClr val="accent5">
              <a:hueOff val="-5208064"/>
              <a:satOff val="-354"/>
              <a:lumOff val="8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DD286-C70C-4D79-B311-8FF6822FC1C8}">
      <dsp:nvSpPr>
        <dsp:cNvPr id="0" name=""/>
        <dsp:cNvSpPr/>
      </dsp:nvSpPr>
      <dsp:spPr>
        <a:xfrm>
          <a:off x="3882958" y="548300"/>
          <a:ext cx="1763970" cy="2469558"/>
        </a:xfrm>
        <a:prstGeom prst="rect">
          <a:avLst/>
        </a:prstGeom>
        <a:solidFill>
          <a:schemeClr val="accent5">
            <a:tint val="40000"/>
            <a:alpha val="90000"/>
            <a:hueOff val="-7963110"/>
            <a:satOff val="1778"/>
            <a:lumOff val="26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963110"/>
              <a:satOff val="1778"/>
              <a:lumOff val="2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26" tIns="330200" rIns="13752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Log out of accounts when done</a:t>
          </a:r>
        </a:p>
      </dsp:txBody>
      <dsp:txXfrm>
        <a:off x="3882958" y="1486732"/>
        <a:ext cx="1763970" cy="1481735"/>
      </dsp:txXfrm>
    </dsp:sp>
    <dsp:sp modelId="{44569EE6-F48C-4DD7-9CFD-6EA4F2AF7696}">
      <dsp:nvSpPr>
        <dsp:cNvPr id="0" name=""/>
        <dsp:cNvSpPr/>
      </dsp:nvSpPr>
      <dsp:spPr>
        <a:xfrm>
          <a:off x="4394509" y="795256"/>
          <a:ext cx="740867" cy="740867"/>
        </a:xfrm>
        <a:prstGeom prst="ellipse">
          <a:avLst/>
        </a:prstGeom>
        <a:solidFill>
          <a:schemeClr val="accent5">
            <a:hueOff val="-6944086"/>
            <a:satOff val="-472"/>
            <a:lumOff val="1121"/>
            <a:alphaOff val="0"/>
          </a:schemeClr>
        </a:solidFill>
        <a:ln w="25400" cap="flat" cmpd="sng" algn="ctr">
          <a:solidFill>
            <a:schemeClr val="accent5">
              <a:hueOff val="-6944086"/>
              <a:satOff val="-472"/>
              <a:lumOff val="11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761" tIns="12700" rIns="57761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3</a:t>
          </a:r>
        </a:p>
      </dsp:txBody>
      <dsp:txXfrm>
        <a:off x="4503006" y="903753"/>
        <a:ext cx="523873" cy="523873"/>
      </dsp:txXfrm>
    </dsp:sp>
    <dsp:sp modelId="{53A715CB-8866-40CA-BAF7-42F4CEAEA6B5}">
      <dsp:nvSpPr>
        <dsp:cNvPr id="0" name=""/>
        <dsp:cNvSpPr/>
      </dsp:nvSpPr>
      <dsp:spPr>
        <a:xfrm>
          <a:off x="3882958" y="3017787"/>
          <a:ext cx="1763970" cy="72"/>
        </a:xfrm>
        <a:prstGeom prst="rect">
          <a:avLst/>
        </a:prstGeom>
        <a:solidFill>
          <a:schemeClr val="accent5">
            <a:hueOff val="-8680107"/>
            <a:satOff val="-590"/>
            <a:lumOff val="1401"/>
            <a:alphaOff val="0"/>
          </a:schemeClr>
        </a:solidFill>
        <a:ln w="25400" cap="flat" cmpd="sng" algn="ctr">
          <a:solidFill>
            <a:schemeClr val="accent5">
              <a:hueOff val="-8680107"/>
              <a:satOff val="-590"/>
              <a:lumOff val="14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AACB7-B5B3-47AC-A8E4-F87D712B5C1B}">
      <dsp:nvSpPr>
        <dsp:cNvPr id="0" name=""/>
        <dsp:cNvSpPr/>
      </dsp:nvSpPr>
      <dsp:spPr>
        <a:xfrm>
          <a:off x="5823326" y="548300"/>
          <a:ext cx="1763970" cy="2469558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526" tIns="330200" rIns="137526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Report suspicious activity to a trusted adult or teacher</a:t>
          </a:r>
        </a:p>
      </dsp:txBody>
      <dsp:txXfrm>
        <a:off x="5823326" y="1486732"/>
        <a:ext cx="1763970" cy="1481735"/>
      </dsp:txXfrm>
    </dsp:sp>
    <dsp:sp modelId="{025DC18B-C384-4F0A-BE00-C77861DD0E16}">
      <dsp:nvSpPr>
        <dsp:cNvPr id="0" name=""/>
        <dsp:cNvSpPr/>
      </dsp:nvSpPr>
      <dsp:spPr>
        <a:xfrm>
          <a:off x="6334877" y="795256"/>
          <a:ext cx="740867" cy="740867"/>
        </a:xfrm>
        <a:prstGeom prst="ellipse">
          <a:avLst/>
        </a:prstGeom>
        <a:solidFill>
          <a:schemeClr val="accent5">
            <a:hueOff val="-10416129"/>
            <a:satOff val="-708"/>
            <a:lumOff val="1681"/>
            <a:alphaOff val="0"/>
          </a:schemeClr>
        </a:solidFill>
        <a:ln w="25400" cap="flat" cmpd="sng" algn="ctr">
          <a:solidFill>
            <a:schemeClr val="accent5">
              <a:hueOff val="-10416129"/>
              <a:satOff val="-708"/>
              <a:lumOff val="16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761" tIns="12700" rIns="57761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4</a:t>
          </a:r>
        </a:p>
      </dsp:txBody>
      <dsp:txXfrm>
        <a:off x="6443374" y="903753"/>
        <a:ext cx="523873" cy="523873"/>
      </dsp:txXfrm>
    </dsp:sp>
    <dsp:sp modelId="{FA43DE93-BB04-43CF-8AE1-2BB08F2731B5}">
      <dsp:nvSpPr>
        <dsp:cNvPr id="0" name=""/>
        <dsp:cNvSpPr/>
      </dsp:nvSpPr>
      <dsp:spPr>
        <a:xfrm>
          <a:off x="5823326" y="3017787"/>
          <a:ext cx="1763970" cy="7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254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352794" y="3388321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23606" y="1637601"/>
            <a:ext cx="6858003" cy="35827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0935" y="857786"/>
            <a:ext cx="8300268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DCDF0-87B2-FEB1-E59B-7CD68EAE3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766" y="3071183"/>
            <a:ext cx="7432722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7000"/>
              <a:t>Code for Climate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3E615BD-38F4-CD75-0009-527C169BF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766" y="1553518"/>
            <a:ext cx="7432721" cy="1281733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Cybersecurity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43057" y="3385173"/>
            <a:ext cx="32004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8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What is Cybersecurity?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F1CC48-0DFA-A0F4-63EE-BC3ABA69C0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0435855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Threats and How to Spot Them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83A2D8-EADC-769A-7574-E402BACB81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547862"/>
              </p:ext>
            </p:extLst>
          </p:nvPr>
        </p:nvGraphicFramePr>
        <p:xfrm>
          <a:off x="200025" y="1600201"/>
          <a:ext cx="8772525" cy="445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97CCA-486C-491C-B4C1-5E5C95A82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91" y="385474"/>
            <a:ext cx="4767454" cy="1843283"/>
          </a:xfrm>
        </p:spPr>
        <p:txBody>
          <a:bodyPr>
            <a:normAutofit/>
          </a:bodyPr>
          <a:lstStyle/>
          <a:p>
            <a:r>
              <a:rPr lang="en-US" sz="3500"/>
              <a:t>Phishing Attacks and Scams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865BE8-C3F0-2A2B-5766-3F39F3F678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12" r="20502" b="2"/>
          <a:stretch>
            <a:fillRect/>
          </a:stretch>
        </p:blipFill>
        <p:spPr>
          <a:xfrm>
            <a:off x="5667306" y="557190"/>
            <a:ext cx="2996946" cy="5571896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426F6A-1D62-4430-7023-B9494D3AE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11296"/>
              </p:ext>
            </p:extLst>
          </p:nvPr>
        </p:nvGraphicFramePr>
        <p:xfrm>
          <a:off x="623990" y="2019300"/>
          <a:ext cx="4768824" cy="4109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57200"/>
            <a:ext cx="7934706" cy="1188720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tx2"/>
                </a:solidFill>
              </a:rPr>
              <a:t>Good Habits for Digital Safety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553998" y="473861"/>
            <a:ext cx="3142400" cy="2037604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1809166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B2A5A4-AEDB-591A-13EF-55482534C8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009196"/>
              </p:ext>
            </p:extLst>
          </p:nvPr>
        </p:nvGraphicFramePr>
        <p:xfrm>
          <a:off x="714564" y="1772373"/>
          <a:ext cx="758952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2100" dirty="0"/>
              <a:t>Cybersecurity is everyone's responsibility.</a:t>
            </a:r>
          </a:p>
          <a:p>
            <a:r>
              <a:rPr lang="en-US" sz="2100" dirty="0"/>
              <a:t>Stay alert, think critically, and protect your digital life.</a:t>
            </a:r>
          </a:p>
          <a:p>
            <a:r>
              <a:rPr lang="en-US" sz="2100" dirty="0"/>
              <a:t>Remember:</a:t>
            </a:r>
          </a:p>
          <a:p>
            <a:pPr lvl="1"/>
            <a:r>
              <a:rPr lang="en-US" sz="2100" dirty="0"/>
              <a:t>If something seems too good to be true, it probably is.</a:t>
            </a:r>
          </a:p>
          <a:p>
            <a:pPr lvl="1"/>
            <a:r>
              <a:rPr lang="en-US" sz="2100" dirty="0"/>
              <a:t>Always ask a trusted adult if you're unsure.</a:t>
            </a:r>
          </a:p>
          <a:p>
            <a:r>
              <a:rPr lang="en-US" sz="2100" dirty="0"/>
              <a:t>Together, we can build a safer internet!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CC46574F3EEC40A862D99E7E1B949E" ma:contentTypeVersion="18" ma:contentTypeDescription="Create a new document." ma:contentTypeScope="" ma:versionID="82888ad49c5437257f05d93ecf2c77e6">
  <xsd:schema xmlns:xsd="http://www.w3.org/2001/XMLSchema" xmlns:xs="http://www.w3.org/2001/XMLSchema" xmlns:p="http://schemas.microsoft.com/office/2006/metadata/properties" xmlns:ns2="25c2ebd5-bc2d-4e39-894a-d1d0e7647b08" xmlns:ns3="440f622b-d608-4c0a-8042-7ba907e25cbd" targetNamespace="http://schemas.microsoft.com/office/2006/metadata/properties" ma:root="true" ma:fieldsID="6f11db444bc84aed0370f2ca66d582ef" ns2:_="" ns3:_="">
    <xsd:import namespace="25c2ebd5-bc2d-4e39-894a-d1d0e7647b08"/>
    <xsd:import namespace="440f622b-d608-4c0a-8042-7ba907e25c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c2ebd5-bc2d-4e39-894a-d1d0e7647b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56963a87-7139-4f63-9b27-46f0e2e187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0f622b-d608-4c0a-8042-7ba907e25cb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26b02b2a-d570-43af-8a60-228c6e4cff95}" ma:internalName="TaxCatchAll" ma:showField="CatchAllData" ma:web="440f622b-d608-4c0a-8042-7ba907e25c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40f622b-d608-4c0a-8042-7ba907e25cbd" xsi:nil="true"/>
    <lcf76f155ced4ddcb4097134ff3c332f xmlns="25c2ebd5-bc2d-4e39-894a-d1d0e7647b0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1C11730-F7E8-4943-8318-173F9E304E68}"/>
</file>

<file path=customXml/itemProps2.xml><?xml version="1.0" encoding="utf-8"?>
<ds:datastoreItem xmlns:ds="http://schemas.openxmlformats.org/officeDocument/2006/customXml" ds:itemID="{B2DEF165-0619-43B7-97B2-54FB73A24866}"/>
</file>

<file path=customXml/itemProps3.xml><?xml version="1.0" encoding="utf-8"?>
<ds:datastoreItem xmlns:ds="http://schemas.openxmlformats.org/officeDocument/2006/customXml" ds:itemID="{575E0CFF-3902-4EDA-917C-E38E7335A92D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294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Code for Climate</vt:lpstr>
      <vt:lpstr>What is Cybersecurity?</vt:lpstr>
      <vt:lpstr>Common Threats and How to Spot Them</vt:lpstr>
      <vt:lpstr>Phishing Attacks and Scams</vt:lpstr>
      <vt:lpstr>Good Habits for Digital Safety</vt:lpstr>
      <vt:lpstr>Final Thoughts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Roy, Somesh</cp:lastModifiedBy>
  <cp:revision>2</cp:revision>
  <dcterms:created xsi:type="dcterms:W3CDTF">2013-01-27T09:14:16Z</dcterms:created>
  <dcterms:modified xsi:type="dcterms:W3CDTF">2025-08-01T04:44:03Z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0x01010094CC46574F3EEC40A862D99E7E1B949E</vt:lpwstr>
  </property>
</Properties>
</file>