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22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pPwnza2U5IJx0z2rMRyGGQFKZ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18" Type="http://schemas.openxmlformats.org/officeDocument/2006/relationships/customXml" Target="../customXml/item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9" Type="http://schemas.openxmlformats.org/officeDocument/2006/relationships/customXml" Target="../customXml/item2.xml"/><Relationship Id="rId4" Type="http://schemas.openxmlformats.org/officeDocument/2006/relationships/slide" Target="slides/slide2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5" name="Google Shape;1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1146571" y="935831"/>
            <a:ext cx="6858000" cy="225558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E1E1E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49411"/>
              </a:srgbClr>
            </a:outerShdw>
          </a:effectLst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"/>
          <p:cNvSpPr txBox="1">
            <a:spLocks noGrp="1"/>
          </p:cNvSpPr>
          <p:nvPr>
            <p:ph type="title"/>
          </p:nvPr>
        </p:nvSpPr>
        <p:spPr>
          <a:xfrm>
            <a:off x="1353741" y="1081629"/>
            <a:ext cx="6436519" cy="1632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lang="en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for Climate</a:t>
            </a:r>
            <a:endParaRPr sz="1100"/>
          </a:p>
        </p:txBody>
      </p:sp>
      <p:sp>
        <p:nvSpPr>
          <p:cNvPr id="133" name="Google Shape;133;p1"/>
          <p:cNvSpPr/>
          <p:nvPr/>
        </p:nvSpPr>
        <p:spPr>
          <a:xfrm>
            <a:off x="1865904" y="2934242"/>
            <a:ext cx="5419335" cy="51435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>
            <a:spLocks noGrp="1"/>
          </p:cNvSpPr>
          <p:nvPr>
            <p:ph type="body" idx="1"/>
          </p:nvPr>
        </p:nvSpPr>
        <p:spPr>
          <a:xfrm>
            <a:off x="1925241" y="2971800"/>
            <a:ext cx="5293519" cy="435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" sz="2000">
                <a:solidFill>
                  <a:srgbClr val="FFFFFF"/>
                </a:solidFill>
              </a:rPr>
              <a:t>File Management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Google Shape;139;p2"/>
          <p:cNvSpPr txBox="1">
            <a:spLocks noGrp="1"/>
          </p:cNvSpPr>
          <p:nvPr>
            <p:ph type="title"/>
          </p:nvPr>
        </p:nvSpPr>
        <p:spPr>
          <a:xfrm>
            <a:off x="852297" y="342900"/>
            <a:ext cx="4360680" cy="116765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Working with External files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2"/>
          </p:nvPr>
        </p:nvSpPr>
        <p:spPr>
          <a:xfrm>
            <a:off x="852297" y="1707777"/>
            <a:ext cx="4360679" cy="259586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159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Import files to session storage</a:t>
            </a:r>
          </a:p>
          <a:p>
            <a:pPr marL="45720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Drag and drop the files into the </a:t>
            </a: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Files tab 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in the sidebar </a:t>
            </a:r>
          </a:p>
          <a:p>
            <a:pPr marL="457200"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Click on the upload icon in the top row of the Files tab and select the file you want to upload from your file manager.</a:t>
            </a:r>
          </a:p>
          <a:p>
            <a:pPr marL="0" lvl="0"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500" kern="1200" dirty="0">
              <a:solidFill>
                <a:schemeClr val="tx1"/>
              </a:solidFill>
              <a:latin typeface="+mn-lt"/>
              <a:ea typeface="+mn-ea"/>
              <a:cs typeface="+mn-cs"/>
              <a:sym typeface="Lustria"/>
            </a:endParaRPr>
          </a:p>
          <a:p>
            <a:pPr marL="0" lvl="0" indent="0">
              <a:spcBef>
                <a:spcPts val="400"/>
              </a:spcBef>
              <a:spcAft>
                <a:spcPts val="0"/>
              </a:spcAft>
            </a:pPr>
            <a:r>
              <a:rPr lang="en-US" sz="15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Note:</a:t>
            </a:r>
            <a:r>
              <a: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 Files uploaded to session storage get deleted when runtime is terminated, ensure you save your files on your computer.</a:t>
            </a:r>
          </a:p>
        </p:txBody>
      </p:sp>
      <p:pic>
        <p:nvPicPr>
          <p:cNvPr id="141" name="Google Shape;141;p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tretch/>
        </p:blipFill>
        <p:spPr>
          <a:xfrm>
            <a:off x="5856468" y="3617599"/>
            <a:ext cx="2784652" cy="779702"/>
          </a:xfrm>
          <a:prstGeom prst="rect">
            <a:avLst/>
          </a:prstGeom>
          <a:noFill/>
        </p:spPr>
      </p:pic>
      <p:pic>
        <p:nvPicPr>
          <p:cNvPr id="142" name="Google Shape;142;p2"/>
          <p:cNvPicPr preferRelativeResize="0"/>
          <p:nvPr/>
        </p:nvPicPr>
        <p:blipFill rotWithShape="1">
          <a:blip r:embed="rId4"/>
          <a:stretch/>
        </p:blipFill>
        <p:spPr>
          <a:xfrm>
            <a:off x="5397190" y="877229"/>
            <a:ext cx="3612995" cy="2477704"/>
          </a:xfrm>
          <a:prstGeom prst="rect">
            <a:avLst/>
          </a:prstGeom>
          <a:noFill/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0600"/>
            <a:ext cx="6115049" cy="342579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43;p2"/>
          <p:cNvSpPr/>
          <p:nvPr/>
        </p:nvSpPr>
        <p:spPr>
          <a:xfrm>
            <a:off x="5318376" y="3019684"/>
            <a:ext cx="1745700" cy="223500"/>
          </a:xfrm>
          <a:prstGeom prst="rect">
            <a:avLst/>
          </a:prstGeom>
          <a:noFill/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6" name="Rectangle 15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852297" y="342900"/>
            <a:ext cx="4360680" cy="1167653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Connect to Google Drive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9" name="Google Shape;149;p3"/>
          <p:cNvSpPr txBox="1">
            <a:spLocks noGrp="1"/>
          </p:cNvSpPr>
          <p:nvPr>
            <p:ph type="body" idx="2"/>
          </p:nvPr>
        </p:nvSpPr>
        <p:spPr>
          <a:xfrm>
            <a:off x="852297" y="1707777"/>
            <a:ext cx="4360679" cy="2595866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159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Easily access files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900" lv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Prevent losing files on runtime disconnection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900" lv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Best Practice for external files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58800" lv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Connect Google Drive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58800" lv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Add path to the file in your google drive.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15900" lv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  <a:sym typeface="Lustria"/>
            </a:endParaRPr>
          </a:p>
          <a:p>
            <a:pPr marL="0" lv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  <a:sym typeface="Lustria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/>
          <a:stretch/>
        </p:blipFill>
        <p:spPr>
          <a:xfrm>
            <a:off x="5782220" y="599523"/>
            <a:ext cx="2739859" cy="1657615"/>
          </a:xfrm>
          <a:prstGeom prst="rect">
            <a:avLst/>
          </a:prstGeom>
          <a:noFill/>
        </p:spPr>
      </p:pic>
      <p:pic>
        <p:nvPicPr>
          <p:cNvPr id="150" name="Google Shape;150;p3" descr="A screenshot of a computer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/>
          <a:srcRect t="33260" b="25330"/>
          <a:stretch/>
        </p:blipFill>
        <p:spPr>
          <a:xfrm>
            <a:off x="5749057" y="2924815"/>
            <a:ext cx="2784652" cy="896553"/>
          </a:xfrm>
          <a:prstGeom prst="rect">
            <a:avLst/>
          </a:prstGeom>
          <a:noFill/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800599"/>
            <a:ext cx="9144000" cy="342580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0600"/>
            <a:ext cx="6115049" cy="342579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52;p3"/>
          <p:cNvSpPr txBox="1"/>
          <p:nvPr/>
        </p:nvSpPr>
        <p:spPr>
          <a:xfrm>
            <a:off x="5583388" y="2037004"/>
            <a:ext cx="685085" cy="300083"/>
          </a:xfrm>
          <a:prstGeom prst="rect">
            <a:avLst/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1</a:t>
            </a:r>
            <a:endParaRPr sz="24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53;p3"/>
          <p:cNvSpPr txBox="1"/>
          <p:nvPr/>
        </p:nvSpPr>
        <p:spPr>
          <a:xfrm>
            <a:off x="5794271" y="1278288"/>
            <a:ext cx="542005" cy="300083"/>
          </a:xfrm>
          <a:prstGeom prst="rect">
            <a:avLst/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2</a:t>
            </a:r>
            <a:endParaRPr sz="24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54;p3"/>
          <p:cNvSpPr txBox="1"/>
          <p:nvPr/>
        </p:nvSpPr>
        <p:spPr>
          <a:xfrm>
            <a:off x="7298074" y="3383024"/>
            <a:ext cx="993629" cy="300082"/>
          </a:xfrm>
          <a:prstGeom prst="rect">
            <a:avLst/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       3</a:t>
            </a:r>
            <a:endParaRPr sz="2400" b="1" i="0" u="none" strike="noStrike" cap="none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862287" y="374547"/>
            <a:ext cx="4447066" cy="123013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Connect Google drive using code</a:t>
            </a:r>
            <a:endParaRPr lang="en-US" sz="3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2"/>
          </p:nvPr>
        </p:nvSpPr>
        <p:spPr>
          <a:xfrm>
            <a:off x="862287" y="1817865"/>
            <a:ext cx="4447067" cy="2639835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215900"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500" b="1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Best Practice for external files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58800" lv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Connect Google Drive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558800" lvl="1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5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Lustria"/>
              </a:rPr>
              <a:t>Add path to the file in your google drive.</a:t>
            </a:r>
            <a:endParaRPr lang="en-US" sz="15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2" name="Google Shape;162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tretch/>
        </p:blipFill>
        <p:spPr>
          <a:xfrm>
            <a:off x="5809129" y="1843088"/>
            <a:ext cx="2823882" cy="1376642"/>
          </a:xfrm>
          <a:prstGeom prst="rect">
            <a:avLst/>
          </a:prstGeom>
          <a:noFill/>
        </p:spPr>
      </p:pic>
      <p:sp>
        <p:nvSpPr>
          <p:cNvPr id="169" name="Rectangle 168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4587"/>
            <a:ext cx="9143998" cy="34633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4804586"/>
            <a:ext cx="3057523" cy="3482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Google Shape;161;p4"/>
          <p:cNvSpPr txBox="1"/>
          <p:nvPr/>
        </p:nvSpPr>
        <p:spPr>
          <a:xfrm>
            <a:off x="4256978" y="3395546"/>
            <a:ext cx="4455700" cy="123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google.colab import drive</a:t>
            </a:r>
            <a:endParaRPr lang="en-US"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drive.mount('/content/drive’)</a:t>
            </a:r>
            <a:endParaRPr lang="en-US"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11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lang="en-US" sz="1100" b="1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617581" y="691286"/>
            <a:ext cx="3872267" cy="1976995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ts val="0"/>
              </a:spcAft>
              <a:buClr>
                <a:schemeClr val="dk1"/>
              </a:buClr>
              <a:buSzPts val="2100"/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Arial"/>
              </a:rPr>
              <a:t>View CSV file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3016660"/>
            <a:ext cx="9144000" cy="2126840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3016665"/>
            <a:ext cx="6115048" cy="2126835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016664"/>
            <a:ext cx="9190104" cy="2126836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Google Shape;168;p5"/>
          <p:cNvSpPr txBox="1">
            <a:spLocks noGrp="1"/>
          </p:cNvSpPr>
          <p:nvPr>
            <p:ph type="body" idx="2"/>
          </p:nvPr>
        </p:nvSpPr>
        <p:spPr>
          <a:xfrm>
            <a:off x="617581" y="3405947"/>
            <a:ext cx="3497218" cy="1046266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Lustria"/>
              </a:rPr>
              <a:t>You can view the slide added using </a:t>
            </a:r>
            <a:r>
              <a:rPr lang="en-US" sz="24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  <a:sym typeface="Lustria"/>
              </a:rPr>
              <a:t>pandas</a:t>
            </a:r>
            <a:endParaRPr lang="en-US" sz="2400" i="1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69" name="Google Shape;169;p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/>
          <a:stretch/>
        </p:blipFill>
        <p:spPr>
          <a:xfrm>
            <a:off x="4930430" y="1437732"/>
            <a:ext cx="3872266" cy="1984536"/>
          </a:xfrm>
          <a:prstGeom prst="rect">
            <a:avLst/>
          </a:prstGeom>
          <a:noFill/>
        </p:spPr>
      </p:pic>
      <p:sp>
        <p:nvSpPr>
          <p:cNvPr id="182" name="Rectangle 181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800597"/>
            <a:ext cx="9143998" cy="3429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70;p5"/>
          <p:cNvSpPr txBox="1"/>
          <p:nvPr/>
        </p:nvSpPr>
        <p:spPr>
          <a:xfrm>
            <a:off x="559873" y="178143"/>
            <a:ext cx="4455675" cy="155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google.colab import drive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drive.mount('/content/drive’)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file_path = </a:t>
            </a:r>
            <a:r>
              <a:rPr lang="en" sz="1100" b="1" i="0" u="sng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'/content/drive/MyDrive/path\to\folder’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pandas as pd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df_csv = pd.read_csv(file_path)</a:t>
            </a:r>
            <a:b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print(df_csv.head()) </a:t>
            </a:r>
            <a:r>
              <a:rPr lang="en" sz="1100" b="1" i="0" u="none" strike="noStrike" cap="none" dirty="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# Print the first few rows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17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en" sz="1100" b="1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100" b="1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CC46574F3EEC40A862D99E7E1B949E" ma:contentTypeVersion="18" ma:contentTypeDescription="Create a new document." ma:contentTypeScope="" ma:versionID="82888ad49c5437257f05d93ecf2c77e6">
  <xsd:schema xmlns:xsd="http://www.w3.org/2001/XMLSchema" xmlns:xs="http://www.w3.org/2001/XMLSchema" xmlns:p="http://schemas.microsoft.com/office/2006/metadata/properties" xmlns:ns2="25c2ebd5-bc2d-4e39-894a-d1d0e7647b08" xmlns:ns3="440f622b-d608-4c0a-8042-7ba907e25cbd" targetNamespace="http://schemas.microsoft.com/office/2006/metadata/properties" ma:root="true" ma:fieldsID="6f11db444bc84aed0370f2ca66d582ef" ns2:_="" ns3:_="">
    <xsd:import namespace="25c2ebd5-bc2d-4e39-894a-d1d0e7647b08"/>
    <xsd:import namespace="440f622b-d608-4c0a-8042-7ba907e25c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2ebd5-bc2d-4e39-894a-d1d0e7647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6963a87-7139-4f63-9b27-46f0e2e187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f622b-d608-4c0a-8042-7ba907e25cb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26b02b2a-d570-43af-8a60-228c6e4cff95}" ma:internalName="TaxCatchAll" ma:showField="CatchAllData" ma:web="440f622b-d608-4c0a-8042-7ba907e25c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40f622b-d608-4c0a-8042-7ba907e25cbd" xsi:nil="true"/>
    <lcf76f155ced4ddcb4097134ff3c332f xmlns="25c2ebd5-bc2d-4e39-894a-d1d0e7647b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B39E889-487A-4EE4-B48C-B39864081254}"/>
</file>

<file path=customXml/itemProps2.xml><?xml version="1.0" encoding="utf-8"?>
<ds:datastoreItem xmlns:ds="http://schemas.openxmlformats.org/officeDocument/2006/customXml" ds:itemID="{2B593C13-DCB8-4C69-90FB-D60C390E016A}"/>
</file>

<file path=customXml/itemProps3.xml><?xml version="1.0" encoding="utf-8"?>
<ds:datastoreItem xmlns:ds="http://schemas.openxmlformats.org/officeDocument/2006/customXml" ds:itemID="{B94032A0-7B7B-4943-8822-460042D19A8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Simple Light</vt:lpstr>
      <vt:lpstr>Code for Climate</vt:lpstr>
      <vt:lpstr>Working with External files</vt:lpstr>
      <vt:lpstr>Connect to Google Drive</vt:lpstr>
      <vt:lpstr>Connect Google drive using code</vt:lpstr>
      <vt:lpstr>View CSV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Roy, Somesh</cp:lastModifiedBy>
  <cp:revision>1</cp:revision>
  <dcterms:modified xsi:type="dcterms:W3CDTF">2025-07-31T06:02:20Z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0x01010094CC46574F3EEC40A862D99E7E1B949E</vt:lpwstr>
  </property>
</Properties>
</file>