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48" r:id="rId5"/>
  </p:sldMasterIdLst>
  <p:notesMasterIdLst>
    <p:notesMasterId r:id="rId14"/>
  </p:notesMasterIdLst>
  <p:sldIdLst>
    <p:sldId id="298" r:id="rId6"/>
    <p:sldId id="294" r:id="rId7"/>
    <p:sldId id="281" r:id="rId8"/>
    <p:sldId id="282" r:id="rId9"/>
    <p:sldId id="296" r:id="rId10"/>
    <p:sldId id="297" r:id="rId11"/>
    <p:sldId id="293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ABD7A-FECC-4C96-98C3-06B2943E3085}" v="1" dt="2025-07-29T01:50:07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t, KM" userId="S::km.mukut@marquette.edu::2fac2f92-416c-4e92-82ba-41ee479b5d48" providerId="AD" clId="Web-{117A86A8-A28E-4412-AB3F-C960C0FBDA31}"/>
    <pc:docChg chg="modSld">
      <pc:chgData name="Mukut, KM" userId="S::km.mukut@marquette.edu::2fac2f92-416c-4e92-82ba-41ee479b5d48" providerId="AD" clId="Web-{117A86A8-A28E-4412-AB3F-C960C0FBDA31}" dt="2023-07-24T00:18:56.072" v="19" actId="20577"/>
      <pc:docMkLst>
        <pc:docMk/>
      </pc:docMkLst>
      <pc:sldChg chg="modSp">
        <pc:chgData name="Mukut, KM" userId="S::km.mukut@marquette.edu::2fac2f92-416c-4e92-82ba-41ee479b5d48" providerId="AD" clId="Web-{117A86A8-A28E-4412-AB3F-C960C0FBDA31}" dt="2023-07-23T23:42:27.139" v="2" actId="20577"/>
        <pc:sldMkLst>
          <pc:docMk/>
          <pc:sldMk cId="367211742" sldId="260"/>
        </pc:sldMkLst>
      </pc:sldChg>
      <pc:sldChg chg="modSp">
        <pc:chgData name="Mukut, KM" userId="S::km.mukut@marquette.edu::2fac2f92-416c-4e92-82ba-41ee479b5d48" providerId="AD" clId="Web-{117A86A8-A28E-4412-AB3F-C960C0FBDA31}" dt="2023-07-24T00:18:56.072" v="19" actId="20577"/>
        <pc:sldMkLst>
          <pc:docMk/>
          <pc:sldMk cId="3158441860" sldId="278"/>
        </pc:sldMkLst>
      </pc:sldChg>
    </pc:docChg>
  </pc:docChgLst>
  <pc:docChgLst>
    <pc:chgData name="Mukut, KM" userId="2fac2f92-416c-4e92-82ba-41ee479b5d48" providerId="ADAL" clId="{B4086C10-76DC-8C49-B312-2A3F37850741}"/>
    <pc:docChg chg="undo custSel addSld delSld modSld">
      <pc:chgData name="Mukut, KM" userId="2fac2f92-416c-4e92-82ba-41ee479b5d48" providerId="ADAL" clId="{B4086C10-76DC-8C49-B312-2A3F37850741}" dt="2023-07-23T22:11:03.939" v="407" actId="20577"/>
      <pc:docMkLst>
        <pc:docMk/>
      </pc:docMkLst>
      <pc:sldChg chg="addSp delSp modSp mod setBg setClrOvrMap">
        <pc:chgData name="Mukut, KM" userId="2fac2f92-416c-4e92-82ba-41ee479b5d48" providerId="ADAL" clId="{B4086C10-76DC-8C49-B312-2A3F37850741}" dt="2023-07-23T22:08:26.259" v="361" actId="26606"/>
        <pc:sldMkLst>
          <pc:docMk/>
          <pc:sldMk cId="4132216747" sldId="256"/>
        </pc:sldMkLst>
      </pc:sldChg>
      <pc:sldChg chg="addSp delSp modSp mod setBg addAnim delAnim">
        <pc:chgData name="Mukut, KM" userId="2fac2f92-416c-4e92-82ba-41ee479b5d48" providerId="ADAL" clId="{B4086C10-76DC-8C49-B312-2A3F37850741}" dt="2023-07-23T22:11:03.939" v="407" actId="20577"/>
        <pc:sldMkLst>
          <pc:docMk/>
          <pc:sldMk cId="367211742" sldId="260"/>
        </pc:sldMkLst>
      </pc:sldChg>
      <pc:sldChg chg="del">
        <pc:chgData name="Mukut, KM" userId="2fac2f92-416c-4e92-82ba-41ee479b5d48" providerId="ADAL" clId="{B4086C10-76DC-8C49-B312-2A3F37850741}" dt="2023-07-23T21:23:28.506" v="27" actId="2696"/>
        <pc:sldMkLst>
          <pc:docMk/>
          <pc:sldMk cId="3886847710" sldId="269"/>
        </pc:sldMkLst>
      </pc:sldChg>
      <pc:sldChg chg="del">
        <pc:chgData name="Mukut, KM" userId="2fac2f92-416c-4e92-82ba-41ee479b5d48" providerId="ADAL" clId="{B4086C10-76DC-8C49-B312-2A3F37850741}" dt="2023-07-23T21:58:02.263" v="330" actId="2696"/>
        <pc:sldMkLst>
          <pc:docMk/>
          <pc:sldMk cId="3793004979" sldId="270"/>
        </pc:sldMkLst>
      </pc:sldChg>
      <pc:sldChg chg="modSp mod">
        <pc:chgData name="Mukut, KM" userId="2fac2f92-416c-4e92-82ba-41ee479b5d48" providerId="ADAL" clId="{B4086C10-76DC-8C49-B312-2A3F37850741}" dt="2023-07-23T21:44:40.269" v="71" actId="2711"/>
        <pc:sldMkLst>
          <pc:docMk/>
          <pc:sldMk cId="697158601" sldId="272"/>
        </pc:sldMkLst>
      </pc:sldChg>
      <pc:sldChg chg="modSp mod">
        <pc:chgData name="Mukut, KM" userId="2fac2f92-416c-4e92-82ba-41ee479b5d48" providerId="ADAL" clId="{B4086C10-76DC-8C49-B312-2A3F37850741}" dt="2023-07-23T21:44:24.861" v="70" actId="2711"/>
        <pc:sldMkLst>
          <pc:docMk/>
          <pc:sldMk cId="4235301837" sldId="273"/>
        </pc:sldMkLst>
      </pc:sldChg>
      <pc:sldChg chg="modSp mod">
        <pc:chgData name="Mukut, KM" userId="2fac2f92-416c-4e92-82ba-41ee479b5d48" providerId="ADAL" clId="{B4086C10-76DC-8C49-B312-2A3F37850741}" dt="2023-07-23T21:44:47.620" v="73" actId="27636"/>
        <pc:sldMkLst>
          <pc:docMk/>
          <pc:sldMk cId="3718634394" sldId="274"/>
        </pc:sldMkLst>
      </pc:sldChg>
      <pc:sldChg chg="modSp mod">
        <pc:chgData name="Mukut, KM" userId="2fac2f92-416c-4e92-82ba-41ee479b5d48" providerId="ADAL" clId="{B4086C10-76DC-8C49-B312-2A3F37850741}" dt="2023-07-23T21:44:12.996" v="69" actId="2711"/>
        <pc:sldMkLst>
          <pc:docMk/>
          <pc:sldMk cId="1118311816" sldId="275"/>
        </pc:sldMkLst>
      </pc:sldChg>
      <pc:sldChg chg="modSp mod">
        <pc:chgData name="Mukut, KM" userId="2fac2f92-416c-4e92-82ba-41ee479b5d48" providerId="ADAL" clId="{B4086C10-76DC-8C49-B312-2A3F37850741}" dt="2023-07-23T21:44:01.506" v="68" actId="1076"/>
        <pc:sldMkLst>
          <pc:docMk/>
          <pc:sldMk cId="382836062" sldId="276"/>
        </pc:sldMkLst>
      </pc:sldChg>
      <pc:sldChg chg="modSp mod">
        <pc:chgData name="Mukut, KM" userId="2fac2f92-416c-4e92-82ba-41ee479b5d48" providerId="ADAL" clId="{B4086C10-76DC-8C49-B312-2A3F37850741}" dt="2023-07-23T21:43:47.744" v="66" actId="2711"/>
        <pc:sldMkLst>
          <pc:docMk/>
          <pc:sldMk cId="1998030866" sldId="277"/>
        </pc:sldMkLst>
      </pc:sldChg>
      <pc:sldChg chg="modSp mod">
        <pc:chgData name="Mukut, KM" userId="2fac2f92-416c-4e92-82ba-41ee479b5d48" providerId="ADAL" clId="{B4086C10-76DC-8C49-B312-2A3F37850741}" dt="2023-07-23T21:43:31.652" v="64" actId="2711"/>
        <pc:sldMkLst>
          <pc:docMk/>
          <pc:sldMk cId="3158441860" sldId="278"/>
        </pc:sldMkLst>
      </pc:sldChg>
      <pc:sldChg chg="modSp mod">
        <pc:chgData name="Mukut, KM" userId="2fac2f92-416c-4e92-82ba-41ee479b5d48" providerId="ADAL" clId="{B4086C10-76DC-8C49-B312-2A3F37850741}" dt="2023-07-23T21:38:43.322" v="41" actId="2711"/>
        <pc:sldMkLst>
          <pc:docMk/>
          <pc:sldMk cId="4143896332" sldId="279"/>
        </pc:sldMkLst>
      </pc:sldChg>
      <pc:sldChg chg="del">
        <pc:chgData name="Mukut, KM" userId="2fac2f92-416c-4e92-82ba-41ee479b5d48" providerId="ADAL" clId="{B4086C10-76DC-8C49-B312-2A3F37850741}" dt="2023-07-23T21:40:12.709" v="42" actId="2696"/>
        <pc:sldMkLst>
          <pc:docMk/>
          <pc:sldMk cId="151862332" sldId="280"/>
        </pc:sldMkLst>
      </pc:sldChg>
      <pc:sldChg chg="addSp delSp modSp add del mod">
        <pc:chgData name="Mukut, KM" userId="2fac2f92-416c-4e92-82ba-41ee479b5d48" providerId="ADAL" clId="{B4086C10-76DC-8C49-B312-2A3F37850741}" dt="2023-07-23T21:22:43.756" v="24" actId="14100"/>
        <pc:sldMkLst>
          <pc:docMk/>
          <pc:sldMk cId="0" sldId="281"/>
        </pc:sldMkLst>
      </pc:sldChg>
      <pc:sldChg chg="modSp add mod">
        <pc:chgData name="Mukut, KM" userId="2fac2f92-416c-4e92-82ba-41ee479b5d48" providerId="ADAL" clId="{B4086C10-76DC-8C49-B312-2A3F37850741}" dt="2023-07-23T21:23:19.259" v="26" actId="2711"/>
        <pc:sldMkLst>
          <pc:docMk/>
          <pc:sldMk cId="0" sldId="282"/>
        </pc:sldMkLst>
      </pc:sldChg>
      <pc:sldChg chg="delSp add mod">
        <pc:chgData name="Mukut, KM" userId="2fac2f92-416c-4e92-82ba-41ee479b5d48" providerId="ADAL" clId="{B4086C10-76DC-8C49-B312-2A3F37850741}" dt="2023-07-23T21:23:47.797" v="29" actId="478"/>
        <pc:sldMkLst>
          <pc:docMk/>
          <pc:sldMk cId="0" sldId="283"/>
        </pc:sldMkLst>
      </pc:sldChg>
      <pc:sldChg chg="delSp add mod">
        <pc:chgData name="Mukut, KM" userId="2fac2f92-416c-4e92-82ba-41ee479b5d48" providerId="ADAL" clId="{B4086C10-76DC-8C49-B312-2A3F37850741}" dt="2023-07-23T21:24:03.428" v="31" actId="478"/>
        <pc:sldMkLst>
          <pc:docMk/>
          <pc:sldMk cId="0" sldId="284"/>
        </pc:sldMkLst>
      </pc:sldChg>
      <pc:sldChg chg="delSp add mod">
        <pc:chgData name="Mukut, KM" userId="2fac2f92-416c-4e92-82ba-41ee479b5d48" providerId="ADAL" clId="{B4086C10-76DC-8C49-B312-2A3F37850741}" dt="2023-07-23T21:24:18.044" v="33" actId="478"/>
        <pc:sldMkLst>
          <pc:docMk/>
          <pc:sldMk cId="0" sldId="285"/>
        </pc:sldMkLst>
      </pc:sldChg>
      <pc:sldChg chg="delSp modSp add mod">
        <pc:chgData name="Mukut, KM" userId="2fac2f92-416c-4e92-82ba-41ee479b5d48" providerId="ADAL" clId="{B4086C10-76DC-8C49-B312-2A3F37850741}" dt="2023-07-23T21:58:22.432" v="348" actId="1036"/>
        <pc:sldMkLst>
          <pc:docMk/>
          <pc:sldMk cId="0" sldId="286"/>
        </pc:sldMkLst>
      </pc:sldChg>
      <pc:sldChg chg="addSp delSp modSp new mod setBg">
        <pc:chgData name="Mukut, KM" userId="2fac2f92-416c-4e92-82ba-41ee479b5d48" providerId="ADAL" clId="{B4086C10-76DC-8C49-B312-2A3F37850741}" dt="2023-07-23T21:43:19.719" v="63" actId="2711"/>
        <pc:sldMkLst>
          <pc:docMk/>
          <pc:sldMk cId="1955131238" sldId="287"/>
        </pc:sldMkLst>
      </pc:sldChg>
    </pc:docChg>
  </pc:docChgLst>
  <pc:docChgLst>
    <pc:chgData name="Roy, Somesh" userId="1acabf4b-f33c-4133-9f27-9eb78ba0ac66" providerId="ADAL" clId="{AADABD7A-FECC-4C96-98C3-06B2943E3085}"/>
    <pc:docChg chg="custSel addSld delSld modSld sldOrd addMainMaster delMainMaster modMainMaster">
      <pc:chgData name="Roy, Somesh" userId="1acabf4b-f33c-4133-9f27-9eb78ba0ac66" providerId="ADAL" clId="{AADABD7A-FECC-4C96-98C3-06B2943E3085}" dt="2025-07-29T02:01:20.964" v="27"/>
      <pc:docMkLst>
        <pc:docMk/>
      </pc:docMkLst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4221095728" sldId="257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305995836" sldId="259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367211742" sldId="260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1666705114" sldId="261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94667389" sldId="263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1891088690" sldId="264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2468509887" sldId="265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3934883542" sldId="266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3562931672" sldId="267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1020345223" sldId="268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604845896" sldId="271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697158601" sldId="272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4235301837" sldId="273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3718634394" sldId="274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1118311816" sldId="275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382836062" sldId="276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4143896332" sldId="279"/>
        </pc:sldMkLst>
      </pc:sldChg>
      <pc:sldChg chg="del">
        <pc:chgData name="Roy, Somesh" userId="1acabf4b-f33c-4133-9f27-9eb78ba0ac66" providerId="ADAL" clId="{AADABD7A-FECC-4C96-98C3-06B2943E3085}" dt="2025-07-29T01:51:44.576" v="19" actId="47"/>
        <pc:sldMkLst>
          <pc:docMk/>
          <pc:sldMk cId="0" sldId="283"/>
        </pc:sldMkLst>
      </pc:sldChg>
      <pc:sldChg chg="ord">
        <pc:chgData name="Roy, Somesh" userId="1acabf4b-f33c-4133-9f27-9eb78ba0ac66" providerId="ADAL" clId="{AADABD7A-FECC-4C96-98C3-06B2943E3085}" dt="2025-07-29T02:01:20.964" v="27"/>
        <pc:sldMkLst>
          <pc:docMk/>
          <pc:sldMk cId="0" sldId="286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1899486786" sldId="288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2969691500" sldId="289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2055005093" sldId="291"/>
        </pc:sldMkLst>
      </pc:sldChg>
      <pc:sldChg chg="del">
        <pc:chgData name="Roy, Somesh" userId="1acabf4b-f33c-4133-9f27-9eb78ba0ac66" providerId="ADAL" clId="{AADABD7A-FECC-4C96-98C3-06B2943E3085}" dt="2025-07-29T01:49:26.644" v="0" actId="47"/>
        <pc:sldMkLst>
          <pc:docMk/>
          <pc:sldMk cId="7928765" sldId="292"/>
        </pc:sldMkLst>
      </pc:sldChg>
      <pc:sldChg chg="ord">
        <pc:chgData name="Roy, Somesh" userId="1acabf4b-f33c-4133-9f27-9eb78ba0ac66" providerId="ADAL" clId="{AADABD7A-FECC-4C96-98C3-06B2943E3085}" dt="2025-07-29T02:01:20.964" v="27"/>
        <pc:sldMkLst>
          <pc:docMk/>
          <pc:sldMk cId="3902131348" sldId="293"/>
        </pc:sldMkLst>
      </pc:sldChg>
      <pc:sldChg chg="addSp modSp new mod ord setBg">
        <pc:chgData name="Roy, Somesh" userId="1acabf4b-f33c-4133-9f27-9eb78ba0ac66" providerId="ADAL" clId="{AADABD7A-FECC-4C96-98C3-06B2943E3085}" dt="2025-07-29T01:50:42.916" v="14" actId="26606"/>
        <pc:sldMkLst>
          <pc:docMk/>
          <pc:sldMk cId="268439499" sldId="294"/>
        </pc:sldMkLst>
        <pc:spChg chg="mod">
          <ac:chgData name="Roy, Somesh" userId="1acabf4b-f33c-4133-9f27-9eb78ba0ac66" providerId="ADAL" clId="{AADABD7A-FECC-4C96-98C3-06B2943E3085}" dt="2025-07-29T01:50:22.023" v="10" actId="404"/>
          <ac:spMkLst>
            <pc:docMk/>
            <pc:sldMk cId="268439499" sldId="294"/>
            <ac:spMk id="4" creationId="{7E33A0AD-589E-CB05-6212-03F996648B16}"/>
          </ac:spMkLst>
        </pc:spChg>
        <pc:grpChg chg="add mod">
          <ac:chgData name="Roy, Somesh" userId="1acabf4b-f33c-4133-9f27-9eb78ba0ac66" providerId="ADAL" clId="{AADABD7A-FECC-4C96-98C3-06B2943E3085}" dt="2025-07-29T01:50:42.916" v="14" actId="26606"/>
          <ac:grpSpMkLst>
            <pc:docMk/>
            <pc:sldMk cId="268439499" sldId="294"/>
            <ac:grpSpMk id="2" creationId="{2BDE738B-1774-6B53-2813-EACD02D642D9}"/>
          </ac:grpSpMkLst>
        </pc:grpChg>
        <pc:picChg chg="mod">
          <ac:chgData name="Roy, Somesh" userId="1acabf4b-f33c-4133-9f27-9eb78ba0ac66" providerId="ADAL" clId="{AADABD7A-FECC-4C96-98C3-06B2943E3085}" dt="2025-07-29T01:50:26.862" v="11" actId="1076"/>
          <ac:picMkLst>
            <pc:docMk/>
            <pc:sldMk cId="268439499" sldId="294"/>
            <ac:picMk id="3" creationId="{C4126C74-FF6C-416C-4B75-83B6732CC1E0}"/>
          </ac:picMkLst>
        </pc:picChg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2687646872" sldId="294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1442776364" sldId="295"/>
        </pc:sldMkLst>
      </pc:sldChg>
      <pc:sldChg chg="new del">
        <pc:chgData name="Roy, Somesh" userId="1acabf4b-f33c-4133-9f27-9eb78ba0ac66" providerId="ADAL" clId="{AADABD7A-FECC-4C96-98C3-06B2943E3085}" dt="2025-07-29T02:00:51.887" v="25" actId="2696"/>
        <pc:sldMkLst>
          <pc:docMk/>
          <pc:sldMk cId="3349890218" sldId="295"/>
        </pc:sldMkLst>
      </pc:sldChg>
      <pc:sldChg chg="add">
        <pc:chgData name="Roy, Somesh" userId="1acabf4b-f33c-4133-9f27-9eb78ba0ac66" providerId="ADAL" clId="{AADABD7A-FECC-4C96-98C3-06B2943E3085}" dt="2025-07-29T02:00:42.960" v="22"/>
        <pc:sldMkLst>
          <pc:docMk/>
          <pc:sldMk cId="1645279971" sldId="296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2949696911" sldId="296"/>
        </pc:sldMkLst>
      </pc:sldChg>
      <pc:sldChg chg="add">
        <pc:chgData name="Roy, Somesh" userId="1acabf4b-f33c-4133-9f27-9eb78ba0ac66" providerId="ADAL" clId="{AADABD7A-FECC-4C96-98C3-06B2943E3085}" dt="2025-07-29T02:00:44.972" v="24"/>
        <pc:sldMkLst>
          <pc:docMk/>
          <pc:sldMk cId="423554484" sldId="297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3448292438" sldId="297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2255806145" sldId="298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401749904" sldId="299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1796835271" sldId="300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1005433352" sldId="301"/>
        </pc:sldMkLst>
      </pc:sldChg>
      <pc:sldChg chg="del">
        <pc:chgData name="Roy, Somesh" userId="1acabf4b-f33c-4133-9f27-9eb78ba0ac66" providerId="ADAL" clId="{AADABD7A-FECC-4C96-98C3-06B2943E3085}" dt="2025-07-29T01:49:59.363" v="1" actId="47"/>
        <pc:sldMkLst>
          <pc:docMk/>
          <pc:sldMk cId="832012405" sldId="302"/>
        </pc:sldMkLst>
      </pc:sldChg>
      <pc:sldMasterChg chg="add addSldLayout">
        <pc:chgData name="Roy, Somesh" userId="1acabf4b-f33c-4133-9f27-9eb78ba0ac66" providerId="ADAL" clId="{AADABD7A-FECC-4C96-98C3-06B2943E3085}" dt="2025-07-29T02:00:42.954" v="21" actId="27028"/>
        <pc:sldMasterMkLst>
          <pc:docMk/>
          <pc:sldMasterMk cId="4091594210" sldId="2147483648"/>
        </pc:sldMasterMkLst>
        <pc:sldLayoutChg chg="add">
          <pc:chgData name="Roy, Somesh" userId="1acabf4b-f33c-4133-9f27-9eb78ba0ac66" providerId="ADAL" clId="{AADABD7A-FECC-4C96-98C3-06B2943E3085}" dt="2025-07-29T02:00:42.954" v="21" actId="27028"/>
          <pc:sldLayoutMkLst>
            <pc:docMk/>
            <pc:sldMasterMk cId="4091594210" sldId="2147483648"/>
            <pc:sldLayoutMk cId="1800965985" sldId="2147483650"/>
          </pc:sldLayoutMkLst>
        </pc:sldLayoutChg>
      </pc:sldMasterChg>
      <pc:sldMasterChg chg="replId">
        <pc:chgData name="Roy, Somesh" userId="1acabf4b-f33c-4133-9f27-9eb78ba0ac66" providerId="ADAL" clId="{AADABD7A-FECC-4C96-98C3-06B2943E3085}" dt="2025-07-29T02:00:42.954" v="21" actId="27028"/>
        <pc:sldMasterMkLst>
          <pc:docMk/>
          <pc:sldMasterMk cId="0" sldId="2147483651"/>
        </pc:sldMasterMkLst>
      </pc:sldMasterChg>
      <pc:sldMasterChg chg="del delSldLayout">
        <pc:chgData name="Roy, Somesh" userId="1acabf4b-f33c-4133-9f27-9eb78ba0ac66" providerId="ADAL" clId="{AADABD7A-FECC-4C96-98C3-06B2943E3085}" dt="2025-07-29T01:49:59.363" v="1" actId="47"/>
        <pc:sldMasterMkLst>
          <pc:docMk/>
          <pc:sldMasterMk cId="762613101" sldId="2147483661"/>
        </pc:sldMasterMkLst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2022361235" sldId="2147483650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2419096638" sldId="2147483651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822695176" sldId="2147483652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1950645149" sldId="2147483653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3087598504" sldId="2147483654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1016081280" sldId="2147483655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2029444105" sldId="2147483656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3041678287" sldId="2147483657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3310704175" sldId="2147483658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2055337453" sldId="2147483659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3646304819" sldId="2147483660"/>
          </pc:sldLayoutMkLst>
        </pc:sldLayoutChg>
        <pc:sldLayoutChg chg="del">
          <pc:chgData name="Roy, Somesh" userId="1acabf4b-f33c-4133-9f27-9eb78ba0ac66" providerId="ADAL" clId="{AADABD7A-FECC-4C96-98C3-06B2943E3085}" dt="2025-07-29T01:49:59.363" v="1" actId="47"/>
          <pc:sldLayoutMkLst>
            <pc:docMk/>
            <pc:sldMasterMk cId="762613101" sldId="2147483661"/>
            <pc:sldLayoutMk cId="814908719" sldId="2147483662"/>
          </pc:sldLayoutMkLst>
        </pc:sldLayoutChg>
      </pc:sldMasterChg>
    </pc:docChg>
  </pc:docChgLst>
  <pc:docChgLst>
    <pc:chgData name="Roy, Somesh" userId="1acabf4b-f33c-4133-9f27-9eb78ba0ac66" providerId="ADAL" clId="{1D6AC2EB-F712-4211-8004-4938C3240DC1}"/>
    <pc:docChg chg="custSel modSld">
      <pc:chgData name="Roy, Somesh" userId="1acabf4b-f33c-4133-9f27-9eb78ba0ac66" providerId="ADAL" clId="{1D6AC2EB-F712-4211-8004-4938C3240DC1}" dt="2023-07-24T22:17:12.865" v="4" actId="404"/>
      <pc:docMkLst>
        <pc:docMk/>
      </pc:docMkLst>
      <pc:sldChg chg="delSp mod delAnim">
        <pc:chgData name="Roy, Somesh" userId="1acabf4b-f33c-4133-9f27-9eb78ba0ac66" providerId="ADAL" clId="{1D6AC2EB-F712-4211-8004-4938C3240DC1}" dt="2023-07-24T22:16:09.385" v="0" actId="478"/>
        <pc:sldMkLst>
          <pc:docMk/>
          <pc:sldMk cId="4221095728" sldId="257"/>
        </pc:sldMkLst>
      </pc:sldChg>
      <pc:sldChg chg="addSp modSp mod">
        <pc:chgData name="Roy, Somesh" userId="1acabf4b-f33c-4133-9f27-9eb78ba0ac66" providerId="ADAL" clId="{1D6AC2EB-F712-4211-8004-4938C3240DC1}" dt="2023-07-24T22:17:12.865" v="4" actId="404"/>
        <pc:sldMkLst>
          <pc:docMk/>
          <pc:sldMk cId="7928765" sldId="292"/>
        </pc:sldMkLst>
      </pc:sldChg>
    </pc:docChg>
  </pc:docChgLst>
  <pc:docChgLst>
    <pc:chgData name="Roy, Somesh" userId="1acabf4b-f33c-4133-9f27-9eb78ba0ac66" providerId="ADAL" clId="{7F9FFA60-9933-46FF-B560-C52F49C67602}"/>
    <pc:docChg chg="undo custSel addSld modSld sldOrd">
      <pc:chgData name="Roy, Somesh" userId="1acabf4b-f33c-4133-9f27-9eb78ba0ac66" providerId="ADAL" clId="{7F9FFA60-9933-46FF-B560-C52F49C67602}" dt="2025-07-29T12:13:11.930" v="427" actId="27636"/>
      <pc:docMkLst>
        <pc:docMk/>
      </pc:docMkLst>
      <pc:sldChg chg="addSp delSp modSp new mod ord setBg modClrScheme chgLayout">
        <pc:chgData name="Roy, Somesh" userId="1acabf4b-f33c-4133-9f27-9eb78ba0ac66" providerId="ADAL" clId="{7F9FFA60-9933-46FF-B560-C52F49C67602}" dt="2025-07-29T12:13:11.930" v="427" actId="27636"/>
        <pc:sldMkLst>
          <pc:docMk/>
          <pc:sldMk cId="2263954318" sldId="298"/>
        </pc:sldMkLst>
        <pc:spChg chg="add mod">
          <ac:chgData name="Roy, Somesh" userId="1acabf4b-f33c-4133-9f27-9eb78ba0ac66" providerId="ADAL" clId="{7F9FFA60-9933-46FF-B560-C52F49C67602}" dt="2025-07-29T12:13:06.830" v="424" actId="1076"/>
          <ac:spMkLst>
            <pc:docMk/>
            <pc:sldMk cId="2263954318" sldId="298"/>
            <ac:spMk id="2" creationId="{55744CC3-EFAC-239F-00F1-8E6243BDA624}"/>
          </ac:spMkLst>
        </pc:spChg>
        <pc:spChg chg="add mod">
          <ac:chgData name="Roy, Somesh" userId="1acabf4b-f33c-4133-9f27-9eb78ba0ac66" providerId="ADAL" clId="{7F9FFA60-9933-46FF-B560-C52F49C67602}" dt="2025-07-29T12:13:11.930" v="427" actId="27636"/>
          <ac:spMkLst>
            <pc:docMk/>
            <pc:sldMk cId="2263954318" sldId="298"/>
            <ac:spMk id="3" creationId="{2E5912AF-8F0F-7EC8-F6BE-77EF3A6D0662}"/>
          </ac:spMkLst>
        </pc:spChg>
        <pc:spChg chg="add del">
          <ac:chgData name="Roy, Somesh" userId="1acabf4b-f33c-4133-9f27-9eb78ba0ac66" providerId="ADAL" clId="{7F9FFA60-9933-46FF-B560-C52F49C67602}" dt="2025-07-29T12:12:49.271" v="416" actId="26606"/>
          <ac:spMkLst>
            <pc:docMk/>
            <pc:sldMk cId="2263954318" sldId="298"/>
            <ac:spMk id="8" creationId="{B6CDA21F-E7AF-4C75-8395-33F58D5B0E45}"/>
          </ac:spMkLst>
        </pc:spChg>
        <pc:spChg chg="add del">
          <ac:chgData name="Roy, Somesh" userId="1acabf4b-f33c-4133-9f27-9eb78ba0ac66" providerId="ADAL" clId="{7F9FFA60-9933-46FF-B560-C52F49C67602}" dt="2025-07-29T12:12:54.161" v="420" actId="26606"/>
          <ac:spMkLst>
            <pc:docMk/>
            <pc:sldMk cId="2263954318" sldId="298"/>
            <ac:spMk id="9" creationId="{C0763A76-9F1C-4FC5-82B7-DD475DA461B2}"/>
          </ac:spMkLst>
        </pc:spChg>
        <pc:spChg chg="add del">
          <ac:chgData name="Roy, Somesh" userId="1acabf4b-f33c-4133-9f27-9eb78ba0ac66" providerId="ADAL" clId="{7F9FFA60-9933-46FF-B560-C52F49C67602}" dt="2025-07-29T12:12:54.161" v="420" actId="26606"/>
          <ac:spMkLst>
            <pc:docMk/>
            <pc:sldMk cId="2263954318" sldId="298"/>
            <ac:spMk id="11" creationId="{E81BF4F6-F2CF-4984-9D14-D6966D92F99F}"/>
          </ac:spMkLst>
        </pc:spChg>
        <pc:spChg chg="add">
          <ac:chgData name="Roy, Somesh" userId="1acabf4b-f33c-4133-9f27-9eb78ba0ac66" providerId="ADAL" clId="{7F9FFA60-9933-46FF-B560-C52F49C67602}" dt="2025-07-29T12:12:54.166" v="421" actId="26606"/>
          <ac:spMkLst>
            <pc:docMk/>
            <pc:sldMk cId="2263954318" sldId="298"/>
            <ac:spMk id="13" creationId="{9F7D5CDA-D291-4307-BF55-1381FED29634}"/>
          </ac:spMkLst>
        </pc:spChg>
        <pc:spChg chg="add del">
          <ac:chgData name="Roy, Somesh" userId="1acabf4b-f33c-4133-9f27-9eb78ba0ac66" providerId="ADAL" clId="{7F9FFA60-9933-46FF-B560-C52F49C67602}" dt="2025-07-29T12:12:52.133" v="418" actId="26606"/>
          <ac:spMkLst>
            <pc:docMk/>
            <pc:sldMk cId="2263954318" sldId="298"/>
            <ac:spMk id="14" creationId="{FA23A907-97FB-4A8F-880A-DD77401C4296}"/>
          </ac:spMkLst>
        </pc:spChg>
        <pc:spChg chg="add del">
          <ac:chgData name="Roy, Somesh" userId="1acabf4b-f33c-4133-9f27-9eb78ba0ac66" providerId="ADAL" clId="{7F9FFA60-9933-46FF-B560-C52F49C67602}" dt="2025-07-29T12:12:49.271" v="416" actId="26606"/>
          <ac:spMkLst>
            <pc:docMk/>
            <pc:sldMk cId="2263954318" sldId="298"/>
            <ac:spMk id="15" creationId="{D5B0017B-2ECA-49AF-B397-DC140825DF8D}"/>
          </ac:spMkLst>
        </pc:spChg>
        <pc:spChg chg="add del">
          <ac:chgData name="Roy, Somesh" userId="1acabf4b-f33c-4133-9f27-9eb78ba0ac66" providerId="ADAL" clId="{7F9FFA60-9933-46FF-B560-C52F49C67602}" dt="2025-07-29T12:12:52.133" v="418" actId="26606"/>
          <ac:spMkLst>
            <pc:docMk/>
            <pc:sldMk cId="2263954318" sldId="298"/>
            <ac:spMk id="19" creationId="{C2554CA6-288E-4202-BC52-2E5A8F0C0AED}"/>
          </ac:spMkLst>
        </pc:spChg>
        <pc:spChg chg="add del">
          <ac:chgData name="Roy, Somesh" userId="1acabf4b-f33c-4133-9f27-9eb78ba0ac66" providerId="ADAL" clId="{7F9FFA60-9933-46FF-B560-C52F49C67602}" dt="2025-07-29T12:12:52.133" v="418" actId="26606"/>
          <ac:spMkLst>
            <pc:docMk/>
            <pc:sldMk cId="2263954318" sldId="298"/>
            <ac:spMk id="20" creationId="{B10BB131-AC8E-4A8E-A5D1-36260F720C3B}"/>
          </ac:spMkLst>
        </pc:spChg>
        <pc:spChg chg="add del">
          <ac:chgData name="Roy, Somesh" userId="1acabf4b-f33c-4133-9f27-9eb78ba0ac66" providerId="ADAL" clId="{7F9FFA60-9933-46FF-B560-C52F49C67602}" dt="2025-07-29T12:12:52.133" v="418" actId="26606"/>
          <ac:spMkLst>
            <pc:docMk/>
            <pc:sldMk cId="2263954318" sldId="298"/>
            <ac:spMk id="21" creationId="{5B7778FC-632E-4DCA-A7CB-0D7731CCF970}"/>
          </ac:spMkLst>
        </pc:spChg>
        <pc:grpChg chg="add del">
          <ac:chgData name="Roy, Somesh" userId="1acabf4b-f33c-4133-9f27-9eb78ba0ac66" providerId="ADAL" clId="{7F9FFA60-9933-46FF-B560-C52F49C67602}" dt="2025-07-29T12:12:49.271" v="416" actId="26606"/>
          <ac:grpSpMkLst>
            <pc:docMk/>
            <pc:sldMk cId="2263954318" sldId="298"/>
            <ac:grpSpMk id="10" creationId="{AE1C45F0-260A-458C-96ED-C1F6D2151219}"/>
          </ac:grpSpMkLst>
        </pc:grpChg>
        <pc:picChg chg="add del">
          <ac:chgData name="Roy, Somesh" userId="1acabf4b-f33c-4133-9f27-9eb78ba0ac66" providerId="ADAL" clId="{7F9FFA60-9933-46FF-B560-C52F49C67602}" dt="2025-07-29T12:12:54.161" v="420" actId="26606"/>
          <ac:picMkLst>
            <pc:docMk/>
            <pc:sldMk cId="2263954318" sldId="298"/>
            <ac:picMk id="5" creationId="{93E8F5D7-D011-30B8-323C-D72E88C314B7}"/>
          </ac:picMkLst>
        </pc:picChg>
        <pc:picChg chg="add">
          <ac:chgData name="Roy, Somesh" userId="1acabf4b-f33c-4133-9f27-9eb78ba0ac66" providerId="ADAL" clId="{7F9FFA60-9933-46FF-B560-C52F49C67602}" dt="2025-07-29T12:12:54.166" v="421" actId="26606"/>
          <ac:picMkLst>
            <pc:docMk/>
            <pc:sldMk cId="2263954318" sldId="298"/>
            <ac:picMk id="16" creationId="{AD183D34-676A-6AAA-AE79-3B2176B328B8}"/>
          </ac:picMkLst>
        </pc:picChg>
        <pc:cxnChg chg="add del">
          <ac:chgData name="Roy, Somesh" userId="1acabf4b-f33c-4133-9f27-9eb78ba0ac66" providerId="ADAL" clId="{7F9FFA60-9933-46FF-B560-C52F49C67602}" dt="2025-07-29T12:12:49.271" v="416" actId="26606"/>
          <ac:cxnSpMkLst>
            <pc:docMk/>
            <pc:sldMk cId="2263954318" sldId="298"/>
            <ac:cxnSpMk id="17" creationId="{6CF1BAF6-AD41-4082-B212-8A1F9A2E8779}"/>
          </ac:cxnSpMkLst>
        </pc:cxnChg>
      </pc:sldChg>
    </pc:docChg>
  </pc:docChgLst>
  <pc:docChgLst>
    <pc:chgData name="Mukut, KM" userId="S::km.mukut@marquette.edu::2fac2f92-416c-4e92-82ba-41ee479b5d48" providerId="AD" clId="Web-{247AD3D1-388E-45FD-8017-8DD2BAD3FF48}"/>
    <pc:docChg chg="modSld">
      <pc:chgData name="Mukut, KM" userId="S::km.mukut@marquette.edu::2fac2f92-416c-4e92-82ba-41ee479b5d48" providerId="AD" clId="Web-{247AD3D1-388E-45FD-8017-8DD2BAD3FF48}" dt="2023-07-23T21:16:07.831" v="40"/>
      <pc:docMkLst>
        <pc:docMk/>
      </pc:docMkLst>
      <pc:sldChg chg="addSp modSp">
        <pc:chgData name="Mukut, KM" userId="S::km.mukut@marquette.edu::2fac2f92-416c-4e92-82ba-41ee479b5d48" providerId="AD" clId="Web-{247AD3D1-388E-45FD-8017-8DD2BAD3FF48}" dt="2023-07-23T21:09:08.190" v="18" actId="1076"/>
        <pc:sldMkLst>
          <pc:docMk/>
          <pc:sldMk cId="1891088690" sldId="264"/>
        </pc:sldMkLst>
      </pc:sldChg>
      <pc:sldChg chg="addSp delSp modSp mod setBg setClrOvrMap">
        <pc:chgData name="Mukut, KM" userId="S::km.mukut@marquette.edu::2fac2f92-416c-4e92-82ba-41ee479b5d48" providerId="AD" clId="Web-{247AD3D1-388E-45FD-8017-8DD2BAD3FF48}" dt="2023-07-23T21:16:07.831" v="40"/>
        <pc:sldMkLst>
          <pc:docMk/>
          <pc:sldMk cId="3886847710" sldId="269"/>
        </pc:sldMkLst>
      </pc:sldChg>
    </pc:docChg>
  </pc:docChgLst>
  <pc:docChgLst>
    <pc:chgData name="Roy, Somesh" userId="1acabf4b-f33c-4133-9f27-9eb78ba0ac66" providerId="ADAL" clId="{8A7932B7-C305-40E5-B508-CC22F6115DD4}"/>
    <pc:docChg chg="undo redo custSel addSld delSld modSld sldOrd addMainMaster modMainMaster">
      <pc:chgData name="Roy, Somesh" userId="1acabf4b-f33c-4133-9f27-9eb78ba0ac66" providerId="ADAL" clId="{8A7932B7-C305-40E5-B508-CC22F6115DD4}" dt="2023-07-24T18:54:43.436" v="7550" actId="47"/>
      <pc:docMkLst>
        <pc:docMk/>
      </pc:docMkLst>
      <pc:sldChg chg="addSp delSp modSp del mod setBg addAnim delAnim">
        <pc:chgData name="Roy, Somesh" userId="1acabf4b-f33c-4133-9f27-9eb78ba0ac66" providerId="ADAL" clId="{8A7932B7-C305-40E5-B508-CC22F6115DD4}" dt="2023-07-23T23:41:27.396" v="2631" actId="47"/>
        <pc:sldMkLst>
          <pc:docMk/>
          <pc:sldMk cId="4132216747" sldId="256"/>
        </pc:sldMkLst>
      </pc:sldChg>
      <pc:sldChg chg="addSp delSp modSp mod setBg modClrScheme addAnim delAnim modAnim chgLayout">
        <pc:chgData name="Roy, Somesh" userId="1acabf4b-f33c-4133-9f27-9eb78ba0ac66" providerId="ADAL" clId="{8A7932B7-C305-40E5-B508-CC22F6115DD4}" dt="2023-07-24T07:02:46.617" v="7548"/>
        <pc:sldMkLst>
          <pc:docMk/>
          <pc:sldMk cId="4221095728" sldId="257"/>
        </pc:sldMkLst>
      </pc:sldChg>
      <pc:sldChg chg="delSp del mod ord delAnim">
        <pc:chgData name="Roy, Somesh" userId="1acabf4b-f33c-4133-9f27-9eb78ba0ac66" providerId="ADAL" clId="{8A7932B7-C305-40E5-B508-CC22F6115DD4}" dt="2023-07-24T06:02:07.151" v="5080" actId="2696"/>
        <pc:sldMkLst>
          <pc:docMk/>
          <pc:sldMk cId="676143270" sldId="258"/>
        </pc:sldMkLst>
      </pc:sldChg>
      <pc:sldChg chg="addSp delSp modSp mod setBg">
        <pc:chgData name="Roy, Somesh" userId="1acabf4b-f33c-4133-9f27-9eb78ba0ac66" providerId="ADAL" clId="{8A7932B7-C305-40E5-B508-CC22F6115DD4}" dt="2023-07-24T04:56:01.388" v="3166" actId="20577"/>
        <pc:sldMkLst>
          <pc:docMk/>
          <pc:sldMk cId="305995836" sldId="259"/>
        </pc:sldMkLst>
      </pc:sldChg>
      <pc:sldChg chg="modSp new mod">
        <pc:chgData name="Roy, Somesh" userId="1acabf4b-f33c-4133-9f27-9eb78ba0ac66" providerId="ADAL" clId="{8A7932B7-C305-40E5-B508-CC22F6115DD4}" dt="2023-07-24T06:55:28.650" v="7463" actId="6549"/>
        <pc:sldMkLst>
          <pc:docMk/>
          <pc:sldMk cId="367211742" sldId="260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2608774520" sldId="260"/>
        </pc:sldMkLst>
      </pc:sldChg>
      <pc:sldChg chg="addSp modSp new mod setBg modAnim">
        <pc:chgData name="Roy, Somesh" userId="1acabf4b-f33c-4133-9f27-9eb78ba0ac66" providerId="ADAL" clId="{8A7932B7-C305-40E5-B508-CC22F6115DD4}" dt="2023-07-24T04:58:28.712" v="3304"/>
        <pc:sldMkLst>
          <pc:docMk/>
          <pc:sldMk cId="1666705114" sldId="261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3568497926" sldId="261"/>
        </pc:sldMkLst>
      </pc:sldChg>
      <pc:sldChg chg="addSp delSp modSp new del mod setBg modClrScheme addAnim delAnim chgLayout">
        <pc:chgData name="Roy, Somesh" userId="1acabf4b-f33c-4133-9f27-9eb78ba0ac66" providerId="ADAL" clId="{8A7932B7-C305-40E5-B508-CC22F6115DD4}" dt="2023-07-23T23:41:27.396" v="2631" actId="47"/>
        <pc:sldMkLst>
          <pc:docMk/>
          <pc:sldMk cId="622839799" sldId="262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1229150662" sldId="262"/>
        </pc:sldMkLst>
      </pc:sldChg>
      <pc:sldChg chg="addSp delSp modSp add mod setBg">
        <pc:chgData name="Roy, Somesh" userId="1acabf4b-f33c-4133-9f27-9eb78ba0ac66" providerId="ADAL" clId="{8A7932B7-C305-40E5-B508-CC22F6115DD4}" dt="2023-07-24T05:18:02.070" v="3620" actId="20577"/>
        <pc:sldMkLst>
          <pc:docMk/>
          <pc:sldMk cId="94667389" sldId="263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4257350961" sldId="263"/>
        </pc:sldMkLst>
      </pc:sldChg>
      <pc:sldChg chg="addSp delSp modSp new mod setBg modAnim modNotesTx">
        <pc:chgData name="Roy, Somesh" userId="1acabf4b-f33c-4133-9f27-9eb78ba0ac66" providerId="ADAL" clId="{8A7932B7-C305-40E5-B508-CC22F6115DD4}" dt="2023-07-24T05:38:19.402" v="4604" actId="108"/>
        <pc:sldMkLst>
          <pc:docMk/>
          <pc:sldMk cId="1891088690" sldId="264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2687896181" sldId="264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1158311950" sldId="265"/>
        </pc:sldMkLst>
      </pc:sldChg>
      <pc:sldChg chg="addSp delSp modSp new mod ord setBg addAnim delAnim">
        <pc:chgData name="Roy, Somesh" userId="1acabf4b-f33c-4133-9f27-9eb78ba0ac66" providerId="ADAL" clId="{8A7932B7-C305-40E5-B508-CC22F6115DD4}" dt="2023-07-24T00:19:48.635" v="2770"/>
        <pc:sldMkLst>
          <pc:docMk/>
          <pc:sldMk cId="2468509887" sldId="265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1798755160" sldId="266"/>
        </pc:sldMkLst>
      </pc:sldChg>
      <pc:sldChg chg="addSp delSp modSp new mod setBg modNotesTx">
        <pc:chgData name="Roy, Somesh" userId="1acabf4b-f33c-4133-9f27-9eb78ba0ac66" providerId="ADAL" clId="{8A7932B7-C305-40E5-B508-CC22F6115DD4}" dt="2023-07-24T05:35:03.552" v="4389" actId="20577"/>
        <pc:sldMkLst>
          <pc:docMk/>
          <pc:sldMk cId="3934883542" sldId="266"/>
        </pc:sldMkLst>
      </pc:sldChg>
      <pc:sldChg chg="addSp delSp modSp new mod setBg modClrScheme chgLayout">
        <pc:chgData name="Roy, Somesh" userId="1acabf4b-f33c-4133-9f27-9eb78ba0ac66" providerId="ADAL" clId="{8A7932B7-C305-40E5-B508-CC22F6115DD4}" dt="2023-07-23T06:27:41.835" v="1443" actId="26606"/>
        <pc:sldMkLst>
          <pc:docMk/>
          <pc:sldMk cId="3562931672" sldId="267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4273508788" sldId="267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494026669" sldId="268"/>
        </pc:sldMkLst>
      </pc:sldChg>
      <pc:sldChg chg="addSp delSp modSp new mod ord setBg modClrScheme chgLayout">
        <pc:chgData name="Roy, Somesh" userId="1acabf4b-f33c-4133-9f27-9eb78ba0ac66" providerId="ADAL" clId="{8A7932B7-C305-40E5-B508-CC22F6115DD4}" dt="2023-07-24T00:12:06.030" v="2766"/>
        <pc:sldMkLst>
          <pc:docMk/>
          <pc:sldMk cId="1020345223" sldId="268"/>
        </pc:sldMkLst>
      </pc:sldChg>
      <pc:sldChg chg="addSp delSp modSp new mod setBg">
        <pc:chgData name="Roy, Somesh" userId="1acabf4b-f33c-4133-9f27-9eb78ba0ac66" providerId="ADAL" clId="{8A7932B7-C305-40E5-B508-CC22F6115DD4}" dt="2023-07-23T06:30:40.271" v="1731" actId="26606"/>
        <pc:sldMkLst>
          <pc:docMk/>
          <pc:sldMk cId="3886847710" sldId="269"/>
        </pc:sldMkLst>
      </pc:sldChg>
      <pc:sldChg chg="del">
        <pc:chgData name="Roy, Somesh" userId="1acabf4b-f33c-4133-9f27-9eb78ba0ac66" providerId="ADAL" clId="{8A7932B7-C305-40E5-B508-CC22F6115DD4}" dt="2023-07-23T06:04:26.195" v="0" actId="47"/>
        <pc:sldMkLst>
          <pc:docMk/>
          <pc:sldMk cId="4220855993" sldId="269"/>
        </pc:sldMkLst>
      </pc:sldChg>
      <pc:sldChg chg="del">
        <pc:chgData name="Roy, Somesh" userId="1acabf4b-f33c-4133-9f27-9eb78ba0ac66" providerId="ADAL" clId="{8A7932B7-C305-40E5-B508-CC22F6115DD4}" dt="2023-07-23T06:04:57.415" v="17" actId="47"/>
        <pc:sldMkLst>
          <pc:docMk/>
          <pc:sldMk cId="2875579076" sldId="270"/>
        </pc:sldMkLst>
      </pc:sldChg>
      <pc:sldChg chg="modSp new mod">
        <pc:chgData name="Roy, Somesh" userId="1acabf4b-f33c-4133-9f27-9eb78ba0ac66" providerId="ADAL" clId="{8A7932B7-C305-40E5-B508-CC22F6115DD4}" dt="2023-07-23T06:31:23.247" v="1748" actId="20577"/>
        <pc:sldMkLst>
          <pc:docMk/>
          <pc:sldMk cId="3793004979" sldId="270"/>
        </pc:sldMkLst>
      </pc:sldChg>
      <pc:sldChg chg="addSp modSp new mod setBg">
        <pc:chgData name="Roy, Somesh" userId="1acabf4b-f33c-4133-9f27-9eb78ba0ac66" providerId="ADAL" clId="{8A7932B7-C305-40E5-B508-CC22F6115DD4}" dt="2023-07-24T06:11:35.760" v="5404" actId="20577"/>
        <pc:sldMkLst>
          <pc:docMk/>
          <pc:sldMk cId="604845896" sldId="271"/>
        </pc:sldMkLst>
      </pc:sldChg>
      <pc:sldChg chg="addSp modSp new mod setBg">
        <pc:chgData name="Roy, Somesh" userId="1acabf4b-f33c-4133-9f27-9eb78ba0ac66" providerId="ADAL" clId="{8A7932B7-C305-40E5-B508-CC22F6115DD4}" dt="2023-07-24T06:13:36.676" v="5529" actId="20577"/>
        <pc:sldMkLst>
          <pc:docMk/>
          <pc:sldMk cId="697158601" sldId="272"/>
        </pc:sldMkLst>
      </pc:sldChg>
      <pc:sldChg chg="addSp delSp modSp new mod setBg modClrScheme delAnim modAnim delDesignElem chgLayout">
        <pc:chgData name="Roy, Somesh" userId="1acabf4b-f33c-4133-9f27-9eb78ba0ac66" providerId="ADAL" clId="{8A7932B7-C305-40E5-B508-CC22F6115DD4}" dt="2023-07-24T06:12:36.278" v="5419" actId="1076"/>
        <pc:sldMkLst>
          <pc:docMk/>
          <pc:sldMk cId="4235301837" sldId="273"/>
        </pc:sldMkLst>
      </pc:sldChg>
      <pc:sldChg chg="addSp modSp new mod setBg">
        <pc:chgData name="Roy, Somesh" userId="1acabf4b-f33c-4133-9f27-9eb78ba0ac66" providerId="ADAL" clId="{8A7932B7-C305-40E5-B508-CC22F6115DD4}" dt="2023-07-24T06:12:16.660" v="5415" actId="14100"/>
        <pc:sldMkLst>
          <pc:docMk/>
          <pc:sldMk cId="3718634394" sldId="274"/>
        </pc:sldMkLst>
      </pc:sldChg>
      <pc:sldChg chg="add">
        <pc:chgData name="Roy, Somesh" userId="1acabf4b-f33c-4133-9f27-9eb78ba0ac66" providerId="ADAL" clId="{8A7932B7-C305-40E5-B508-CC22F6115DD4}" dt="2023-07-23T06:46:04.497" v="2279"/>
        <pc:sldMkLst>
          <pc:docMk/>
          <pc:sldMk cId="1118311816" sldId="275"/>
        </pc:sldMkLst>
      </pc:sldChg>
      <pc:sldChg chg="add">
        <pc:chgData name="Roy, Somesh" userId="1acabf4b-f33c-4133-9f27-9eb78ba0ac66" providerId="ADAL" clId="{8A7932B7-C305-40E5-B508-CC22F6115DD4}" dt="2023-07-23T06:46:06.024" v="2281"/>
        <pc:sldMkLst>
          <pc:docMk/>
          <pc:sldMk cId="382836062" sldId="276"/>
        </pc:sldMkLst>
      </pc:sldChg>
      <pc:sldChg chg="modSp add del mod">
        <pc:chgData name="Roy, Somesh" userId="1acabf4b-f33c-4133-9f27-9eb78ba0ac66" providerId="ADAL" clId="{8A7932B7-C305-40E5-B508-CC22F6115DD4}" dt="2023-07-24T06:16:01.829" v="5546" actId="47"/>
        <pc:sldMkLst>
          <pc:docMk/>
          <pc:sldMk cId="1998030866" sldId="277"/>
        </pc:sldMkLst>
      </pc:sldChg>
      <pc:sldChg chg="add del">
        <pc:chgData name="Roy, Somesh" userId="1acabf4b-f33c-4133-9f27-9eb78ba0ac66" providerId="ADAL" clId="{8A7932B7-C305-40E5-B508-CC22F6115DD4}" dt="2023-07-24T06:19:04.619" v="5584" actId="47"/>
        <pc:sldMkLst>
          <pc:docMk/>
          <pc:sldMk cId="3158441860" sldId="278"/>
        </pc:sldMkLst>
      </pc:sldChg>
      <pc:sldChg chg="addSp delSp modSp new mod setBg modClrScheme modAnim delDesignElem chgLayout">
        <pc:chgData name="Roy, Somesh" userId="1acabf4b-f33c-4133-9f27-9eb78ba0ac66" providerId="ADAL" clId="{8A7932B7-C305-40E5-B508-CC22F6115DD4}" dt="2023-07-24T06:32:43.547" v="6489" actId="2711"/>
        <pc:sldMkLst>
          <pc:docMk/>
          <pc:sldMk cId="4143896332" sldId="279"/>
        </pc:sldMkLst>
      </pc:sldChg>
      <pc:sldChg chg="add">
        <pc:chgData name="Roy, Somesh" userId="1acabf4b-f33c-4133-9f27-9eb78ba0ac66" providerId="ADAL" clId="{8A7932B7-C305-40E5-B508-CC22F6115DD4}" dt="2023-07-23T06:50:54.583" v="2412"/>
        <pc:sldMkLst>
          <pc:docMk/>
          <pc:sldMk cId="151862332" sldId="280"/>
        </pc:sldMkLst>
      </pc:sldChg>
      <pc:sldChg chg="addSp delSp modSp mod">
        <pc:chgData name="Roy, Somesh" userId="1acabf4b-f33c-4133-9f27-9eb78ba0ac66" providerId="ADAL" clId="{8A7932B7-C305-40E5-B508-CC22F6115DD4}" dt="2023-07-24T06:03:29.394" v="5131" actId="20577"/>
        <pc:sldMkLst>
          <pc:docMk/>
          <pc:sldMk cId="0" sldId="281"/>
        </pc:sldMkLst>
      </pc:sldChg>
      <pc:sldChg chg="modSp mod">
        <pc:chgData name="Roy, Somesh" userId="1acabf4b-f33c-4133-9f27-9eb78ba0ac66" providerId="ADAL" clId="{8A7932B7-C305-40E5-B508-CC22F6115DD4}" dt="2023-07-24T06:07:02.351" v="5360" actId="6549"/>
        <pc:sldMkLst>
          <pc:docMk/>
          <pc:sldMk cId="0" sldId="282"/>
        </pc:sldMkLst>
      </pc:sldChg>
      <pc:sldChg chg="addSp modSp mod modAnim">
        <pc:chgData name="Roy, Somesh" userId="1acabf4b-f33c-4133-9f27-9eb78ba0ac66" providerId="ADAL" clId="{8A7932B7-C305-40E5-B508-CC22F6115DD4}" dt="2023-07-24T06:09:33.154" v="5371"/>
        <pc:sldMkLst>
          <pc:docMk/>
          <pc:sldMk cId="0" sldId="283"/>
        </pc:sldMkLst>
      </pc:sldChg>
      <pc:sldChg chg="del">
        <pc:chgData name="Roy, Somesh" userId="1acabf4b-f33c-4133-9f27-9eb78ba0ac66" providerId="ADAL" clId="{8A7932B7-C305-40E5-B508-CC22F6115DD4}" dt="2023-07-24T06:08:46.195" v="5365" actId="2696"/>
        <pc:sldMkLst>
          <pc:docMk/>
          <pc:sldMk cId="0" sldId="284"/>
        </pc:sldMkLst>
      </pc:sldChg>
      <pc:sldChg chg="del">
        <pc:chgData name="Roy, Somesh" userId="1acabf4b-f33c-4133-9f27-9eb78ba0ac66" providerId="ADAL" clId="{8A7932B7-C305-40E5-B508-CC22F6115DD4}" dt="2023-07-24T06:11:06.405" v="5372" actId="47"/>
        <pc:sldMkLst>
          <pc:docMk/>
          <pc:sldMk cId="0" sldId="285"/>
        </pc:sldMkLst>
      </pc:sldChg>
      <pc:sldChg chg="del mod modShow">
        <pc:chgData name="Roy, Somesh" userId="1acabf4b-f33c-4133-9f27-9eb78ba0ac66" providerId="ADAL" clId="{8A7932B7-C305-40E5-B508-CC22F6115DD4}" dt="2023-07-24T18:54:43.436" v="7550" actId="47"/>
        <pc:sldMkLst>
          <pc:docMk/>
          <pc:sldMk cId="1955131238" sldId="287"/>
        </pc:sldMkLst>
      </pc:sldChg>
      <pc:sldChg chg="addSp delSp modSp new mod ord setBg setFolMasterObjs modClrScheme chgLayout">
        <pc:chgData name="Roy, Somesh" userId="1acabf4b-f33c-4133-9f27-9eb78ba0ac66" providerId="ADAL" clId="{8A7932B7-C305-40E5-B508-CC22F6115DD4}" dt="2023-07-23T22:49:40.551" v="2565" actId="20578"/>
        <pc:sldMkLst>
          <pc:docMk/>
          <pc:sldMk cId="1899486786" sldId="288"/>
        </pc:sldMkLst>
      </pc:sldChg>
      <pc:sldChg chg="addSp modSp new del mod">
        <pc:chgData name="Roy, Somesh" userId="1acabf4b-f33c-4133-9f27-9eb78ba0ac66" providerId="ADAL" clId="{8A7932B7-C305-40E5-B508-CC22F6115DD4}" dt="2023-07-24T01:30:59.348" v="3138" actId="2696"/>
        <pc:sldMkLst>
          <pc:docMk/>
          <pc:sldMk cId="1552155425" sldId="289"/>
        </pc:sldMkLst>
      </pc:sldChg>
      <pc:sldChg chg="addSp delSp modSp add mod setBg setClrOvrMap">
        <pc:chgData name="Roy, Somesh" userId="1acabf4b-f33c-4133-9f27-9eb78ba0ac66" providerId="ADAL" clId="{8A7932B7-C305-40E5-B508-CC22F6115DD4}" dt="2023-07-24T05:22:48.491" v="4025" actId="20577"/>
        <pc:sldMkLst>
          <pc:docMk/>
          <pc:sldMk cId="2969691500" sldId="289"/>
        </pc:sldMkLst>
      </pc:sldChg>
      <pc:sldChg chg="addSp delSp modSp new del mod modClrScheme chgLayout">
        <pc:chgData name="Roy, Somesh" userId="1acabf4b-f33c-4133-9f27-9eb78ba0ac66" providerId="ADAL" clId="{8A7932B7-C305-40E5-B508-CC22F6115DD4}" dt="2023-07-24T05:43:44.128" v="4709" actId="47"/>
        <pc:sldMkLst>
          <pc:docMk/>
          <pc:sldMk cId="2998980541" sldId="290"/>
        </pc:sldMkLst>
      </pc:sldChg>
      <pc:sldChg chg="addSp delSp modSp new mod setBg modClrScheme chgLayout">
        <pc:chgData name="Roy, Somesh" userId="1acabf4b-f33c-4133-9f27-9eb78ba0ac66" providerId="ADAL" clId="{8A7932B7-C305-40E5-B508-CC22F6115DD4}" dt="2023-07-24T05:54:16.952" v="4936" actId="27636"/>
        <pc:sldMkLst>
          <pc:docMk/>
          <pc:sldMk cId="2055005093" sldId="291"/>
        </pc:sldMkLst>
      </pc:sldChg>
      <pc:sldChg chg="addSp delSp modSp new mod setBg">
        <pc:chgData name="Roy, Somesh" userId="1acabf4b-f33c-4133-9f27-9eb78ba0ac66" providerId="ADAL" clId="{8A7932B7-C305-40E5-B508-CC22F6115DD4}" dt="2023-07-24T06:00:42.734" v="5071" actId="21"/>
        <pc:sldMkLst>
          <pc:docMk/>
          <pc:sldMk cId="7928765" sldId="292"/>
        </pc:sldMkLst>
      </pc:sldChg>
      <pc:sldChg chg="add del">
        <pc:chgData name="Roy, Somesh" userId="1acabf4b-f33c-4133-9f27-9eb78ba0ac66" providerId="ADAL" clId="{8A7932B7-C305-40E5-B508-CC22F6115DD4}" dt="2023-07-24T06:02:17.958" v="5081" actId="2696"/>
        <pc:sldMkLst>
          <pc:docMk/>
          <pc:sldMk cId="203914330" sldId="293"/>
        </pc:sldMkLst>
      </pc:sldChg>
      <pc:sldChg chg="addSp delSp modSp add mod setBg">
        <pc:chgData name="Roy, Somesh" userId="1acabf4b-f33c-4133-9f27-9eb78ba0ac66" providerId="ADAL" clId="{8A7932B7-C305-40E5-B508-CC22F6115DD4}" dt="2023-07-24T06:08:40.596" v="5364" actId="26606"/>
        <pc:sldMkLst>
          <pc:docMk/>
          <pc:sldMk cId="3902131348" sldId="293"/>
        </pc:sldMkLst>
      </pc:sldChg>
      <pc:sldChg chg="addSp delSp modSp new mod setBg modClrScheme chgLayout">
        <pc:chgData name="Roy, Somesh" userId="1acabf4b-f33c-4133-9f27-9eb78ba0ac66" providerId="ADAL" clId="{8A7932B7-C305-40E5-B508-CC22F6115DD4}" dt="2023-07-24T06:18:12.018" v="5576" actId="26606"/>
        <pc:sldMkLst>
          <pc:docMk/>
          <pc:sldMk cId="2687646872" sldId="294"/>
        </pc:sldMkLst>
      </pc:sldChg>
      <pc:sldChg chg="addSp delSp modSp new mod setBg">
        <pc:chgData name="Roy, Somesh" userId="1acabf4b-f33c-4133-9f27-9eb78ba0ac66" providerId="ADAL" clId="{8A7932B7-C305-40E5-B508-CC22F6115DD4}" dt="2023-07-24T06:18:57.013" v="5583" actId="948"/>
        <pc:sldMkLst>
          <pc:docMk/>
          <pc:sldMk cId="1442776364" sldId="295"/>
        </pc:sldMkLst>
      </pc:sldChg>
      <pc:sldChg chg="addSp modSp new mod setBg">
        <pc:chgData name="Roy, Somesh" userId="1acabf4b-f33c-4133-9f27-9eb78ba0ac66" providerId="ADAL" clId="{8A7932B7-C305-40E5-B508-CC22F6115DD4}" dt="2023-07-24T06:24:45.468" v="5948" actId="20577"/>
        <pc:sldMkLst>
          <pc:docMk/>
          <pc:sldMk cId="2949696911" sldId="296"/>
        </pc:sldMkLst>
      </pc:sldChg>
      <pc:sldChg chg="addSp modSp new mod ord setBg">
        <pc:chgData name="Roy, Somesh" userId="1acabf4b-f33c-4133-9f27-9eb78ba0ac66" providerId="ADAL" clId="{8A7932B7-C305-40E5-B508-CC22F6115DD4}" dt="2023-07-24T06:52:01.185" v="7452"/>
        <pc:sldMkLst>
          <pc:docMk/>
          <pc:sldMk cId="3448292438" sldId="297"/>
        </pc:sldMkLst>
      </pc:sldChg>
      <pc:sldChg chg="addSp modSp new mod setBg modClrScheme chgLayout">
        <pc:chgData name="Roy, Somesh" userId="1acabf4b-f33c-4133-9f27-9eb78ba0ac66" providerId="ADAL" clId="{8A7932B7-C305-40E5-B508-CC22F6115DD4}" dt="2023-07-24T06:36:27.107" v="6726" actId="26606"/>
        <pc:sldMkLst>
          <pc:docMk/>
          <pc:sldMk cId="2255806145" sldId="298"/>
        </pc:sldMkLst>
      </pc:sldChg>
      <pc:sldChg chg="addSp modSp new mod setBg">
        <pc:chgData name="Roy, Somesh" userId="1acabf4b-f33c-4133-9f27-9eb78ba0ac66" providerId="ADAL" clId="{8A7932B7-C305-40E5-B508-CC22F6115DD4}" dt="2023-07-24T06:52:06.225" v="7453" actId="14100"/>
        <pc:sldMkLst>
          <pc:docMk/>
          <pc:sldMk cId="401749904" sldId="299"/>
        </pc:sldMkLst>
      </pc:sldChg>
      <pc:sldChg chg="addSp delSp modSp new mod setBg modClrScheme modAnim chgLayout">
        <pc:chgData name="Roy, Somesh" userId="1acabf4b-f33c-4133-9f27-9eb78ba0ac66" providerId="ADAL" clId="{8A7932B7-C305-40E5-B508-CC22F6115DD4}" dt="2023-07-24T06:47:44.585" v="7274" actId="14861"/>
        <pc:sldMkLst>
          <pc:docMk/>
          <pc:sldMk cId="1796835271" sldId="300"/>
        </pc:sldMkLst>
      </pc:sldChg>
      <pc:sldChg chg="addSp modSp new mod setBg">
        <pc:chgData name="Roy, Somesh" userId="1acabf4b-f33c-4133-9f27-9eb78ba0ac66" providerId="ADAL" clId="{8A7932B7-C305-40E5-B508-CC22F6115DD4}" dt="2023-07-24T06:49:01.065" v="7448" actId="26606"/>
        <pc:sldMkLst>
          <pc:docMk/>
          <pc:sldMk cId="1005433352" sldId="301"/>
        </pc:sldMkLst>
      </pc:sldChg>
      <pc:sldChg chg="add">
        <pc:chgData name="Roy, Somesh" userId="1acabf4b-f33c-4133-9f27-9eb78ba0ac66" providerId="ADAL" clId="{8A7932B7-C305-40E5-B508-CC22F6115DD4}" dt="2023-07-24T06:51:56.767" v="7450" actId="2890"/>
        <pc:sldMkLst>
          <pc:docMk/>
          <pc:sldMk cId="832012405" sldId="302"/>
        </pc:sldMkLst>
      </pc:sldChg>
      <pc:sldChg chg="add del">
        <pc:chgData name="Roy, Somesh" userId="1acabf4b-f33c-4133-9f27-9eb78ba0ac66" providerId="ADAL" clId="{8A7932B7-C305-40E5-B508-CC22F6115DD4}" dt="2023-07-24T07:03:20.924" v="7549" actId="47"/>
        <pc:sldMkLst>
          <pc:docMk/>
          <pc:sldMk cId="362826507" sldId="303"/>
        </pc:sldMkLst>
      </pc:sldChg>
      <pc:sldMasterChg chg="add addSldLayout">
        <pc:chgData name="Roy, Somesh" userId="1acabf4b-f33c-4133-9f27-9eb78ba0ac66" providerId="ADAL" clId="{8A7932B7-C305-40E5-B508-CC22F6115DD4}" dt="2023-07-23T06:50:54.580" v="2411" actId="27028"/>
        <pc:sldMasterMkLst>
          <pc:docMk/>
          <pc:sldMasterMk cId="0" sldId="2147483651"/>
        </pc:sldMasterMkLst>
        <pc:sldLayoutChg chg="add">
          <pc:chgData name="Roy, Somesh" userId="1acabf4b-f33c-4133-9f27-9eb78ba0ac66" providerId="ADAL" clId="{8A7932B7-C305-40E5-B508-CC22F6115DD4}" dt="2023-07-23T06:50:54.580" v="2411" actId="27028"/>
          <pc:sldLayoutMkLst>
            <pc:docMk/>
            <pc:sldMasterMk cId="0" sldId="2147483651"/>
            <pc:sldLayoutMk cId="0" sldId="2147483649"/>
          </pc:sldLayoutMkLst>
        </pc:sldLayoutChg>
      </pc:sldMasterChg>
      <pc:sldMasterChg chg="replId addSldLayout modSldLayout">
        <pc:chgData name="Roy, Somesh" userId="1acabf4b-f33c-4133-9f27-9eb78ba0ac66" providerId="ADAL" clId="{8A7932B7-C305-40E5-B508-CC22F6115DD4}" dt="2023-07-23T06:50:54.580" v="2411" actId="27028"/>
        <pc:sldMasterMkLst>
          <pc:docMk/>
          <pc:sldMasterMk cId="762613101" sldId="2147483661"/>
        </pc:sldMasterMkLst>
        <pc:sldLayoutChg chg="add">
          <pc:chgData name="Roy, Somesh" userId="1acabf4b-f33c-4133-9f27-9eb78ba0ac66" providerId="ADAL" clId="{8A7932B7-C305-40E5-B508-CC22F6115DD4}" dt="2023-07-23T06:46:04.494" v="2278" actId="27028"/>
          <pc:sldLayoutMkLst>
            <pc:docMk/>
            <pc:sldMasterMk cId="762613101" sldId="2147483661"/>
            <pc:sldLayoutMk cId="3646304819" sldId="2147483660"/>
          </pc:sldLayoutMkLst>
        </pc:sldLayoutChg>
        <pc:sldLayoutChg chg="replId">
          <pc:chgData name="Roy, Somesh" userId="1acabf4b-f33c-4133-9f27-9eb78ba0ac66" providerId="ADAL" clId="{8A7932B7-C305-40E5-B508-CC22F6115DD4}" dt="2023-07-23T06:50:54.580" v="2411" actId="27028"/>
          <pc:sldLayoutMkLst>
            <pc:docMk/>
            <pc:sldMasterMk cId="762613101" sldId="2147483661"/>
            <pc:sldLayoutMk cId="814908719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275FB-3023-4CE2-97CF-EB95DA1A3B15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C902E-2627-4FE6-93B9-58CFA4FB0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7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BEE-DAA0-FE2A-972E-673458DC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FD66-0B10-3E1C-6389-476089F6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31B6-7229-5A66-1707-B68AD824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50893-92C0-41BB-B843-C71662A9E31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2D8F-B218-28DC-85BA-3F4DC51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C332-DA9C-B548-7F32-F2E90173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F6B2-0005-4C32-889D-8E99391D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C5F88-52DF-CB2A-7465-ADB29846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3836E-2F64-2ACA-BF14-C44501E20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CC31-AF4F-60BC-C173-3F6C4244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50893-92C0-41BB-B843-C71662A9E31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0DAB-A2C6-3E2B-40E4-4F4A9A0D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6CD1-72E5-31A3-84B2-99D43D28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CF6B2-0005-4C32-889D-8E99391D9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44CC3-EFAC-239F-00F1-8E6243BD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50" y="381001"/>
            <a:ext cx="5334197" cy="932985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12AF-8F0F-7EC8-F6BE-77EF3A6D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02" y="1694986"/>
            <a:ext cx="5616495" cy="454509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We learned about logical operators and conditional statements</a:t>
            </a:r>
          </a:p>
          <a:p>
            <a:r>
              <a:rPr lang="en-US" sz="2000" dirty="0"/>
              <a:t>We saw how we can store a series of data using lists</a:t>
            </a:r>
          </a:p>
          <a:p>
            <a:r>
              <a:rPr lang="en-US" sz="2000" dirty="0"/>
              <a:t>We learned to automate using loops</a:t>
            </a:r>
          </a:p>
          <a:p>
            <a:r>
              <a:rPr lang="en-US" sz="2000" dirty="0"/>
              <a:t>And, we used functions to reduce repetitive works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Tomorrow, we will work with modules (a large set of specific in-built functions that can be used in our code)</a:t>
            </a:r>
          </a:p>
          <a:p>
            <a:r>
              <a:rPr lang="en-US" sz="2000" dirty="0"/>
              <a:t>And we will see how to visualize our data</a:t>
            </a:r>
          </a:p>
        </p:txBody>
      </p:sp>
      <p:pic>
        <p:nvPicPr>
          <p:cNvPr id="16" name="Picture 15" descr="Illuminated server room panel">
            <a:extLst>
              <a:ext uri="{FF2B5EF4-FFF2-40B4-BE49-F238E27FC236}">
                <a16:creationId xmlns:a16="http://schemas.microsoft.com/office/drawing/2014/main" id="{AD183D34-676A-6AAA-AE79-3B2176B3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6" r="27448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9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DE738B-1774-6B53-2813-EACD02D642D9}"/>
              </a:ext>
            </a:extLst>
          </p:cNvPr>
          <p:cNvGrpSpPr/>
          <p:nvPr/>
        </p:nvGrpSpPr>
        <p:grpSpPr>
          <a:xfrm>
            <a:off x="740416" y="643466"/>
            <a:ext cx="10711167" cy="5571067"/>
            <a:chOff x="3488501" y="1313307"/>
            <a:chExt cx="4924083" cy="3325813"/>
          </a:xfrm>
        </p:grpSpPr>
        <p:pic>
          <p:nvPicPr>
            <p:cNvPr id="3" name="Content Placeholder 4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C4126C74-FF6C-416C-4B75-83B6732C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8501" y="1313307"/>
              <a:ext cx="4924083" cy="33258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E33A0AD-589E-CB05-6212-03F996648B16}"/>
                </a:ext>
              </a:extLst>
            </p:cNvPr>
            <p:cNvSpPr txBox="1"/>
            <p:nvPr/>
          </p:nvSpPr>
          <p:spPr>
            <a:xfrm>
              <a:off x="3760297" y="4016059"/>
              <a:ext cx="4647103" cy="274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804672">
                <a:spcAft>
                  <a:spcPts val="600"/>
                </a:spcAft>
              </a:pPr>
              <a:r>
                <a:rPr lang="en-US" sz="2464" kern="1200">
                  <a:solidFill>
                    <a:srgbClr val="FFFF00"/>
                  </a:solidFill>
                  <a:latin typeface="+mn-lt"/>
                  <a:ea typeface="+mn-ea"/>
                  <a:cs typeface="+mn-cs"/>
                </a:rPr>
                <a:t>6 Dec 1952, London at 2 pm</a:t>
              </a:r>
              <a:endParaRPr lang="en-US" sz="280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3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C10C8CC-62AB-2B0B-0CD4-D1315BB6B1B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6807573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 w="7620">
              <a:solidFill>
                <a:srgbClr val="FFFFFF">
                  <a:alpha val="64000"/>
                </a:srgbClr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 1"/>
            <p:cNvSpPr/>
            <p:nvPr/>
          </p:nvSpPr>
          <p:spPr>
            <a:xfrm>
              <a:off x="694333" y="1654027"/>
              <a:ext cx="5130800" cy="59733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defTabSz="761970">
                <a:lnSpc>
                  <a:spcPts val="4738"/>
                </a:lnSpc>
              </a:pPr>
              <a:r>
                <a:rPr lang="en-US" sz="3645">
                  <a:solidFill>
                    <a:srgbClr val="312F2B"/>
                  </a:solidFill>
                  <a:latin typeface="Calisto MT" panose="02040603050505030304" pitchFamily="18" charset="77"/>
                  <a:ea typeface="Georgia" pitchFamily="34" charset="-122"/>
                  <a:cs typeface="Georgia" pitchFamily="34" charset="-120"/>
                </a:rPr>
                <a:t>Air Quality Index (AQI)</a:t>
              </a:r>
              <a:endParaRPr lang="en-US" sz="3645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5" name="Shape 2"/>
            <p:cNvSpPr/>
            <p:nvPr/>
          </p:nvSpPr>
          <p:spPr>
            <a:xfrm>
              <a:off x="694332" y="2655663"/>
              <a:ext cx="3477717" cy="2497785"/>
            </a:xfrm>
            <a:prstGeom prst="roundRect">
              <a:avLst>
                <a:gd name="adj" fmla="val 1830"/>
              </a:avLst>
            </a:prstGeom>
            <a:solidFill>
              <a:srgbClr val="E8E8E3"/>
            </a:solidFill>
            <a:ln w="7620">
              <a:solidFill>
                <a:srgbClr val="D1D1C7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3"/>
            <p:cNvSpPr/>
            <p:nvPr/>
          </p:nvSpPr>
          <p:spPr>
            <a:xfrm>
              <a:off x="885825" y="2845747"/>
              <a:ext cx="1851620" cy="29861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defTabSz="761970">
                <a:lnSpc>
                  <a:spcPts val="2369"/>
                </a:lnSpc>
              </a:pPr>
              <a:r>
                <a:rPr lang="en-US" sz="1822">
                  <a:solidFill>
                    <a:srgbClr val="272525"/>
                  </a:solidFill>
                  <a:latin typeface="Calisto MT" panose="02040603050505030304" pitchFamily="18" charset="77"/>
                  <a:ea typeface="Georgia" pitchFamily="34" charset="-122"/>
                  <a:cs typeface="Georgia" pitchFamily="34" charset="-120"/>
                </a:rPr>
                <a:t>Definition</a:t>
              </a:r>
              <a:endParaRPr lang="en-US" sz="1822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7" name="Text 4"/>
            <p:cNvSpPr/>
            <p:nvPr/>
          </p:nvSpPr>
          <p:spPr>
            <a:xfrm>
              <a:off x="885825" y="3309729"/>
              <a:ext cx="3094732" cy="165363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defTabSz="761970">
                <a:lnSpc>
                  <a:spcPts val="2624"/>
                </a:lnSpc>
              </a:pPr>
              <a:r>
                <a:rPr lang="en-US" sz="1458">
                  <a:solidFill>
                    <a:srgbClr val="272525"/>
                  </a:solidFill>
                  <a:latin typeface="Calisto MT" panose="02040603050505030304" pitchFamily="18" charset="77"/>
                  <a:ea typeface="Lato" pitchFamily="34" charset="-122"/>
                  <a:cs typeface="Lato" pitchFamily="34" charset="-120"/>
                </a:rPr>
                <a:t>The AQI is an index used to indicate how polluted the air is in a certain location. It takes into account several air pollutants deemed harmful to human health.</a:t>
              </a:r>
              <a:endParaRPr lang="en-US" sz="1458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8" name="Shape 5"/>
            <p:cNvSpPr/>
            <p:nvPr/>
          </p:nvSpPr>
          <p:spPr>
            <a:xfrm>
              <a:off x="4357192" y="2655663"/>
              <a:ext cx="3477717" cy="2497785"/>
            </a:xfrm>
            <a:prstGeom prst="roundRect">
              <a:avLst>
                <a:gd name="adj" fmla="val 1830"/>
              </a:avLst>
            </a:prstGeom>
            <a:solidFill>
              <a:srgbClr val="E8E8E3"/>
            </a:solidFill>
            <a:ln w="7620">
              <a:solidFill>
                <a:srgbClr val="D1D1C7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6"/>
            <p:cNvSpPr/>
            <p:nvPr/>
          </p:nvSpPr>
          <p:spPr>
            <a:xfrm>
              <a:off x="4548683" y="2845747"/>
              <a:ext cx="1851620" cy="29861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defTabSz="761970">
                <a:lnSpc>
                  <a:spcPts val="2369"/>
                </a:lnSpc>
              </a:pPr>
              <a:r>
                <a:rPr lang="en-US" sz="1822">
                  <a:solidFill>
                    <a:srgbClr val="272525"/>
                  </a:solidFill>
                  <a:latin typeface="Calisto MT" panose="02040603050505030304" pitchFamily="18" charset="77"/>
                  <a:ea typeface="Georgia" pitchFamily="34" charset="-122"/>
                  <a:cs typeface="Georgia" pitchFamily="34" charset="-120"/>
                </a:rPr>
                <a:t>Units of Measure</a:t>
              </a:r>
              <a:endParaRPr lang="en-US" sz="1822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10" name="Text 7"/>
            <p:cNvSpPr/>
            <p:nvPr/>
          </p:nvSpPr>
          <p:spPr>
            <a:xfrm>
              <a:off x="4548683" y="3309729"/>
              <a:ext cx="3094732" cy="132290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defTabSz="761970">
                <a:lnSpc>
                  <a:spcPts val="2624"/>
                </a:lnSpc>
              </a:pPr>
              <a:r>
                <a:rPr lang="en-US" sz="1458">
                  <a:solidFill>
                    <a:srgbClr val="272525"/>
                  </a:solidFill>
                  <a:latin typeface="Calisto MT" panose="02040603050505030304" pitchFamily="18" charset="77"/>
                  <a:ea typeface="Lato" pitchFamily="34" charset="-122"/>
                  <a:cs typeface="Lato" pitchFamily="34" charset="-120"/>
                </a:rPr>
                <a:t>AQI values range from 0 to 500. A low number means the air quality is good while a high number indicates serious health risks.</a:t>
              </a:r>
              <a:endParaRPr lang="en-US" sz="1458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11" name="Shape 8"/>
            <p:cNvSpPr/>
            <p:nvPr/>
          </p:nvSpPr>
          <p:spPr>
            <a:xfrm>
              <a:off x="8020050" y="2655663"/>
              <a:ext cx="3477717" cy="2497785"/>
            </a:xfrm>
            <a:prstGeom prst="roundRect">
              <a:avLst>
                <a:gd name="adj" fmla="val 1830"/>
              </a:avLst>
            </a:prstGeom>
            <a:solidFill>
              <a:srgbClr val="E8E8E3"/>
            </a:solidFill>
            <a:ln w="7620">
              <a:solidFill>
                <a:srgbClr val="D1D1C7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9"/>
            <p:cNvSpPr/>
            <p:nvPr/>
          </p:nvSpPr>
          <p:spPr>
            <a:xfrm>
              <a:off x="8211543" y="2845747"/>
              <a:ext cx="1851620" cy="29861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defTabSz="761970">
                <a:lnSpc>
                  <a:spcPts val="2369"/>
                </a:lnSpc>
              </a:pPr>
              <a:r>
                <a:rPr lang="en-US" sz="1822">
                  <a:solidFill>
                    <a:srgbClr val="272525"/>
                  </a:solidFill>
                  <a:latin typeface="Calisto MT" panose="02040603050505030304" pitchFamily="18" charset="77"/>
                  <a:ea typeface="Georgia" pitchFamily="34" charset="-122"/>
                  <a:cs typeface="Georgia" pitchFamily="34" charset="-120"/>
                </a:rPr>
                <a:t>Reporting</a:t>
              </a:r>
              <a:endParaRPr lang="en-US" sz="1822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  <p:sp>
          <p:nvSpPr>
            <p:cNvPr id="13" name="Text 10"/>
            <p:cNvSpPr/>
            <p:nvPr/>
          </p:nvSpPr>
          <p:spPr>
            <a:xfrm>
              <a:off x="8211542" y="3309729"/>
              <a:ext cx="3094732" cy="132290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defTabSz="761970">
                <a:lnSpc>
                  <a:spcPts val="2624"/>
                </a:lnSpc>
              </a:pPr>
              <a:r>
                <a:rPr lang="en-US" sz="1458">
                  <a:solidFill>
                    <a:srgbClr val="272525"/>
                  </a:solidFill>
                  <a:latin typeface="Calisto MT" panose="02040603050505030304" pitchFamily="18" charset="77"/>
                  <a:ea typeface="Lato" pitchFamily="34" charset="-122"/>
                  <a:cs typeface="Lato" pitchFamily="34" charset="-120"/>
                </a:rPr>
                <a:t>AQI is reported in real-time on environmental agencies' websites and apps, and it's usually color-coded to indicate how hazardous it is.</a:t>
              </a:r>
              <a:endParaRPr lang="en-US" sz="1458">
                <a:solidFill>
                  <a:prstClr val="black"/>
                </a:solidFill>
                <a:latin typeface="Calisto MT" panose="02040603050505030304" pitchFamily="18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C5A0A7-25FD-4AD2-31B1-A968D2968C43}"/>
              </a:ext>
            </a:extLst>
          </p:cNvPr>
          <p:cNvGrpSpPr/>
          <p:nvPr/>
        </p:nvGrpSpPr>
        <p:grpSpPr>
          <a:xfrm>
            <a:off x="8779715" y="25225"/>
            <a:ext cx="3386667" cy="1952625"/>
            <a:chOff x="3483317" y="1336577"/>
            <a:chExt cx="4924083" cy="3325813"/>
          </a:xfrm>
        </p:grpSpPr>
        <p:pic>
          <p:nvPicPr>
            <p:cNvPr id="16" name="Content Placeholder 4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B5B00FEE-43E6-3490-F679-BED4018F4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3317" y="1336577"/>
              <a:ext cx="4924083" cy="332581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729A30-C168-E518-AEF2-3A18A258FAE4}"/>
                </a:ext>
              </a:extLst>
            </p:cNvPr>
            <p:cNvSpPr txBox="1"/>
            <p:nvPr/>
          </p:nvSpPr>
          <p:spPr>
            <a:xfrm>
              <a:off x="3760297" y="4016059"/>
              <a:ext cx="4647103" cy="576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00"/>
                  </a:solidFill>
                </a:rPr>
                <a:t>6 Dec 1952, London at 2 pm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0757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485973" y="1355802"/>
            <a:ext cx="3365500" cy="418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317"/>
              </a:lnSpc>
            </a:pPr>
            <a:r>
              <a:rPr lang="en-US" sz="3600">
                <a:solidFill>
                  <a:srgbClr val="312F2B"/>
                </a:solidFill>
                <a:latin typeface="Calisto MT" panose="02040603050505030304" pitchFamily="18" charset="77"/>
                <a:ea typeface="Georgia" pitchFamily="34" charset="-122"/>
                <a:cs typeface="Georgia" pitchFamily="34" charset="-120"/>
              </a:rPr>
              <a:t>The Importance of AQI</a:t>
            </a:r>
            <a:endParaRPr lang="en-US" sz="3600">
              <a:latin typeface="Calisto MT" panose="02040603050505030304" pitchFamily="18" charset="77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73" y="2056947"/>
            <a:ext cx="3610372" cy="221492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5974" y="4432606"/>
            <a:ext cx="1296094" cy="208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58"/>
              </a:lnSpc>
            </a:pPr>
            <a:r>
              <a:rPr lang="en-US">
                <a:solidFill>
                  <a:srgbClr val="312F2B"/>
                </a:solidFill>
                <a:latin typeface="Calisto MT" panose="02040603050505030304" pitchFamily="18" charset="77"/>
                <a:ea typeface="Georgia" pitchFamily="34" charset="-122"/>
                <a:cs typeface="Georgia" pitchFamily="34" charset="-120"/>
              </a:rPr>
              <a:t>Health</a:t>
            </a:r>
            <a:endParaRPr lang="en-US">
              <a:latin typeface="Calisto MT" panose="02040603050505030304" pitchFamily="18" charset="77"/>
            </a:endParaRPr>
          </a:p>
        </p:txBody>
      </p:sp>
      <p:sp>
        <p:nvSpPr>
          <p:cNvPr id="7" name="Text 3"/>
          <p:cNvSpPr/>
          <p:nvPr/>
        </p:nvSpPr>
        <p:spPr>
          <a:xfrm>
            <a:off x="485973" y="4757325"/>
            <a:ext cx="3610372" cy="6943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37"/>
              </a:lnSpc>
            </a:pPr>
            <a:r>
              <a:rPr lang="en-US" sz="1400">
                <a:solidFill>
                  <a:srgbClr val="272525"/>
                </a:solidFill>
                <a:latin typeface="Calisto MT" panose="02040603050505030304" pitchFamily="18" charset="77"/>
                <a:ea typeface="Lato" pitchFamily="34" charset="-122"/>
                <a:cs typeface="Lato" pitchFamily="34" charset="-120"/>
              </a:rPr>
              <a:t>AQI is crucial to safeguarding public health as high AQI indicate polluted air and can cause respiratory diseases and other chronic illnesses.</a:t>
            </a:r>
            <a:endParaRPr lang="en-US" sz="1400">
              <a:latin typeface="Calisto MT" panose="02040603050505030304" pitchFamily="18" charset="77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715" y="2056947"/>
            <a:ext cx="3610471" cy="221502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290716" y="4432704"/>
            <a:ext cx="1296094" cy="208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58"/>
              </a:lnSpc>
            </a:pPr>
            <a:r>
              <a:rPr lang="en-US">
                <a:solidFill>
                  <a:srgbClr val="312F2B"/>
                </a:solidFill>
                <a:latin typeface="Calisto MT" panose="02040603050505030304" pitchFamily="18" charset="77"/>
                <a:ea typeface="Georgia" pitchFamily="34" charset="-122"/>
                <a:cs typeface="Georgia" pitchFamily="34" charset="-120"/>
              </a:rPr>
              <a:t>Economic</a:t>
            </a:r>
            <a:endParaRPr lang="en-US">
              <a:latin typeface="Calisto MT" panose="02040603050505030304" pitchFamily="18" charset="77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290715" y="4757423"/>
            <a:ext cx="3610471" cy="462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37"/>
              </a:lnSpc>
            </a:pPr>
            <a:r>
              <a:rPr lang="en-US" sz="1400">
                <a:solidFill>
                  <a:srgbClr val="272525"/>
                </a:solidFill>
                <a:latin typeface="Calisto MT" panose="02040603050505030304" pitchFamily="18" charset="77"/>
                <a:ea typeface="Lato" pitchFamily="34" charset="-122"/>
                <a:cs typeface="Lato" pitchFamily="34" charset="-120"/>
              </a:rPr>
              <a:t>AQI has an immense effect on economies, as polluted cities receive fewer tourists and have higher healthcare costs.</a:t>
            </a:r>
            <a:endParaRPr lang="en-US" sz="1400">
              <a:latin typeface="Calisto MT" panose="02040603050505030304" pitchFamily="18" charset="77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556" y="2056947"/>
            <a:ext cx="3610471" cy="22150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095556" y="4432704"/>
            <a:ext cx="1296094" cy="208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58"/>
              </a:lnSpc>
            </a:pPr>
            <a:r>
              <a:rPr lang="en-US">
                <a:solidFill>
                  <a:srgbClr val="312F2B"/>
                </a:solidFill>
                <a:latin typeface="Calisto MT" panose="02040603050505030304" pitchFamily="18" charset="77"/>
                <a:ea typeface="Georgia" pitchFamily="34" charset="-122"/>
                <a:cs typeface="Georgia" pitchFamily="34" charset="-120"/>
              </a:rPr>
              <a:t>Environment</a:t>
            </a:r>
            <a:endParaRPr lang="en-US">
              <a:latin typeface="Calisto MT" panose="02040603050505030304" pitchFamily="18" charset="77"/>
            </a:endParaRPr>
          </a:p>
        </p:txBody>
      </p:sp>
      <p:sp>
        <p:nvSpPr>
          <p:cNvPr id="13" name="Text 7"/>
          <p:cNvSpPr/>
          <p:nvPr/>
        </p:nvSpPr>
        <p:spPr>
          <a:xfrm>
            <a:off x="8095556" y="4757423"/>
            <a:ext cx="3610471" cy="462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37"/>
              </a:lnSpc>
            </a:pPr>
            <a:r>
              <a:rPr lang="en-US" sz="1400">
                <a:solidFill>
                  <a:srgbClr val="272525"/>
                </a:solidFill>
                <a:latin typeface="Calisto MT" panose="02040603050505030304" pitchFamily="18" charset="77"/>
                <a:ea typeface="Lato" pitchFamily="34" charset="-122"/>
                <a:cs typeface="Lato" pitchFamily="34" charset="-120"/>
              </a:rPr>
              <a:t>Although AQI is a metric based on public health, it’s connection to pollutants mean high AQI will harm the ecosystem and the climate.</a:t>
            </a:r>
            <a:endParaRPr lang="en-US" sz="1400">
              <a:latin typeface="Calisto MT" panose="02040603050505030304" pitchFamily="18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3E24-509D-E4E1-D8BC-E1DA09CA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235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Last week we were under an air quality alert!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EC2AB-4296-35D0-7C3A-61C955AFF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17" y="2117174"/>
            <a:ext cx="5799323" cy="31854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437FC-BF2B-BBD2-0EDE-0FEA914D1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32" y="102581"/>
            <a:ext cx="5113463" cy="6652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BE4E18-CADF-8014-BFC3-5238A81A4836}"/>
              </a:ext>
            </a:extLst>
          </p:cNvPr>
          <p:cNvSpPr/>
          <p:nvPr/>
        </p:nvSpPr>
        <p:spPr>
          <a:xfrm>
            <a:off x="6639233" y="864158"/>
            <a:ext cx="4514438" cy="44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5B8BD-DF01-044B-C37E-0E8B21A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We had a high AQI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770E0-A069-5FC4-7A9E-EF4C1DEE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7" y="2546430"/>
            <a:ext cx="3610880" cy="3249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B1401-39CB-D1B9-45FE-E7A3827D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77" y="2674446"/>
            <a:ext cx="7881947" cy="28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AD9238-36FE-8688-48DE-A1BBF5C85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  <a:ln>
            <a:noFill/>
          </a:ln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0757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5902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694333" y="1819391"/>
            <a:ext cx="3703241" cy="5973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738"/>
              </a:lnSpc>
            </a:pPr>
            <a:r>
              <a:rPr lang="en-US" sz="3645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Responsibilities</a:t>
            </a:r>
            <a:endParaRPr lang="en-US" sz="3645"/>
          </a:p>
        </p:txBody>
      </p:sp>
      <p:sp>
        <p:nvSpPr>
          <p:cNvPr id="5" name="Shape 2"/>
          <p:cNvSpPr/>
          <p:nvPr/>
        </p:nvSpPr>
        <p:spPr>
          <a:xfrm>
            <a:off x="694332" y="2821025"/>
            <a:ext cx="3477717" cy="2363223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85825" y="3011111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Stay Informed</a:t>
            </a:r>
            <a:endParaRPr lang="en-US" sz="1822"/>
          </a:p>
        </p:txBody>
      </p:sp>
      <p:sp>
        <p:nvSpPr>
          <p:cNvPr id="7" name="Text 4"/>
          <p:cNvSpPr/>
          <p:nvPr/>
        </p:nvSpPr>
        <p:spPr>
          <a:xfrm>
            <a:off x="885825" y="3475093"/>
            <a:ext cx="3094732" cy="992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458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 aware of AQI updates in your area and how they might impact your health and daily routine.</a:t>
            </a:r>
            <a:endParaRPr lang="en-US" sz="1458"/>
          </a:p>
        </p:txBody>
      </p:sp>
      <p:sp>
        <p:nvSpPr>
          <p:cNvPr id="8" name="Shape 5"/>
          <p:cNvSpPr/>
          <p:nvPr/>
        </p:nvSpPr>
        <p:spPr>
          <a:xfrm>
            <a:off x="4357192" y="2821026"/>
            <a:ext cx="3477717" cy="2363224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548683" y="3011111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Take Action</a:t>
            </a:r>
            <a:endParaRPr lang="en-US" sz="1822"/>
          </a:p>
        </p:txBody>
      </p:sp>
      <p:sp>
        <p:nvSpPr>
          <p:cNvPr id="10" name="Text 7"/>
          <p:cNvSpPr/>
          <p:nvPr/>
        </p:nvSpPr>
        <p:spPr>
          <a:xfrm>
            <a:off x="4548683" y="3475093"/>
            <a:ext cx="3094732" cy="1322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458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Take steps to reduce your personal contribution to air pollution, such as recycling, using public transport, and running your home energy efficiently.</a:t>
            </a:r>
            <a:endParaRPr lang="en-US" sz="1458"/>
          </a:p>
        </p:txBody>
      </p:sp>
      <p:sp>
        <p:nvSpPr>
          <p:cNvPr id="11" name="Shape 8"/>
          <p:cNvSpPr/>
          <p:nvPr/>
        </p:nvSpPr>
        <p:spPr>
          <a:xfrm>
            <a:off x="8020050" y="2821026"/>
            <a:ext cx="3477717" cy="2363222"/>
          </a:xfrm>
          <a:prstGeom prst="roundRect">
            <a:avLst>
              <a:gd name="adj" fmla="val 2110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8211543" y="3011111"/>
            <a:ext cx="1851620" cy="2986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69"/>
              </a:lnSpc>
            </a:pPr>
            <a:r>
              <a:rPr lang="en-US" sz="1822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Spread the Word</a:t>
            </a:r>
            <a:endParaRPr lang="en-US" sz="1822"/>
          </a:p>
        </p:txBody>
      </p:sp>
      <p:sp>
        <p:nvSpPr>
          <p:cNvPr id="13" name="Text 10"/>
          <p:cNvSpPr/>
          <p:nvPr/>
        </p:nvSpPr>
        <p:spPr>
          <a:xfrm>
            <a:off x="8211542" y="3475093"/>
            <a:ext cx="3094732" cy="992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1458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Help raise awareness about AQI and its impact on human health and the environment.</a:t>
            </a:r>
            <a:endParaRPr lang="en-US" sz="145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C46574F3EEC40A862D99E7E1B949E" ma:contentTypeVersion="18" ma:contentTypeDescription="Create a new document." ma:contentTypeScope="" ma:versionID="82888ad49c5437257f05d93ecf2c77e6">
  <xsd:schema xmlns:xsd="http://www.w3.org/2001/XMLSchema" xmlns:xs="http://www.w3.org/2001/XMLSchema" xmlns:p="http://schemas.microsoft.com/office/2006/metadata/properties" xmlns:ns2="25c2ebd5-bc2d-4e39-894a-d1d0e7647b08" xmlns:ns3="440f622b-d608-4c0a-8042-7ba907e25cbd" targetNamespace="http://schemas.microsoft.com/office/2006/metadata/properties" ma:root="true" ma:fieldsID="6f11db444bc84aed0370f2ca66d582ef" ns2:_="" ns3:_="">
    <xsd:import namespace="25c2ebd5-bc2d-4e39-894a-d1d0e7647b08"/>
    <xsd:import namespace="440f622b-d608-4c0a-8042-7ba907e25c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2ebd5-bc2d-4e39-894a-d1d0e7647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f622b-d608-4c0a-8042-7ba907e25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6b02b2a-d570-43af-8a60-228c6e4cff95}" ma:internalName="TaxCatchAll" ma:showField="CatchAllData" ma:web="440f622b-d608-4c0a-8042-7ba907e25c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0f622b-d608-4c0a-8042-7ba907e25cbd" xsi:nil="true"/>
    <lcf76f155ced4ddcb4097134ff3c332f xmlns="25c2ebd5-bc2d-4e39-894a-d1d0e7647b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24D592D-641A-4CD1-B87E-8D3A84591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c2ebd5-bc2d-4e39-894a-d1d0e7647b08"/>
    <ds:schemaRef ds:uri="440f622b-d608-4c0a-8042-7ba907e25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D6E676-D598-495D-8B4A-25C23EB2B4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E09F3-13AE-469D-AD12-8390E4B01D46}">
  <ds:schemaRefs>
    <ds:schemaRef ds:uri="36b2058d-813f-461a-9726-1c951a8d02e0"/>
    <ds:schemaRef ds:uri="785b6205-926b-4996-b7dc-1cee80bdb1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0f622b-d608-4c0a-8042-7ba907e25cbd"/>
    <ds:schemaRef ds:uri="25c2ebd5-bc2d-4e39-894a-d1d0e7647b08"/>
  </ds:schemaRefs>
</ds:datastoreItem>
</file>

<file path=docMetadata/LabelInfo.xml><?xml version="1.0" encoding="utf-8"?>
<clbl:labelList xmlns:clbl="http://schemas.microsoft.com/office/2020/mipLabelMetadata">
  <clbl:label id="{abe32f68-c72d-420d-b5bd-750c63a268e4}" enabled="0" method="" siteId="{abe32f68-c72d-420d-b5bd-750c63a268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338</Words>
  <Application>Microsoft Office PowerPoint</Application>
  <PresentationFormat>Widescreen</PresentationFormat>
  <Paragraphs>38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Calisto MT</vt:lpstr>
      <vt:lpstr>Georgia</vt:lpstr>
      <vt:lpstr>Lato</vt:lpstr>
      <vt:lpstr>Office Theme</vt:lpstr>
      <vt:lpstr>Office Theme</vt:lpstr>
      <vt:lpstr>Closure</vt:lpstr>
      <vt:lpstr>PowerPoint Presentation</vt:lpstr>
      <vt:lpstr>PowerPoint Presentation</vt:lpstr>
      <vt:lpstr>PowerPoint Presentation</vt:lpstr>
      <vt:lpstr>Last week we were under an air quality alert!</vt:lpstr>
      <vt:lpstr>We had a high AQI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Roy, Somesh</dc:creator>
  <cp:lastModifiedBy>Roy, Somesh</cp:lastModifiedBy>
  <cp:revision>1</cp:revision>
  <dcterms:created xsi:type="dcterms:W3CDTF">2022-08-29T23:16:45Z</dcterms:created>
  <dcterms:modified xsi:type="dcterms:W3CDTF">2025-07-29T12:13:14Z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0x01010094CC46574F3EEC40A862D99E7E1B949E</vt:lpwstr>
  </property>
  <property fmtid="{D5CDD505-2E9C-101B-9397-08002B2CF9AE}" pid="3" name="MediaServiceImageTags">
    <vt:lpwstr/>
  </property>
</Properties>
</file>