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7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2" d="100"/>
          <a:sy n="122" d="100"/>
        </p:scale>
        <p:origin x="309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FCBC97-7BE6-3197-A126-3D911CA325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8A806-BD59-3571-DC34-852909A1A8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97E5C-35E3-6749-BA54-24BF81B20005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33E6E-2D48-48C0-629A-F61E9ABF9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8BC52-E3AE-DB31-DC5E-99AC2FA9AE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0732F-68E4-984A-A89F-6FAF35146F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9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C48DE-DD16-471F-83D5-E1123CD414B8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61729-B76D-4609-BB88-8EF112654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58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BACF-1243-4EB9-ADE2-A44B02972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326" y="406400"/>
            <a:ext cx="11221453" cy="2387600"/>
          </a:xfrm>
          <a:noFill/>
        </p:spPr>
        <p:txBody>
          <a:bodyPr anchor="ctr" anchorCtr="0">
            <a:normAutofit/>
          </a:bodyPr>
          <a:lstStyle>
            <a:lvl1pPr algn="l">
              <a:defRPr sz="60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8D536-C482-4A5E-9E82-252A20FB1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326" y="3008479"/>
            <a:ext cx="8718885" cy="3063457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6780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9398-0455-44D8-B80E-CF06804D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D2F11-D9A8-465F-9FA3-0C92818ED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0E825-ED01-49FF-86F3-B98DF8DF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E35C-B587-4EED-BD5A-62B4567E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0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AAB41-98AF-4019-BE8F-6D22CE3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E35C-B587-4EED-BD5A-62B4567E2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8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3EA3A-A436-43F9-96F5-2995FAA6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08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lIns="45720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F36D6-5183-4A0C-B13A-1BDEB32EF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9199F-53B7-48DF-8F53-4B54FA617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44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>
                    <a:lumMod val="20000"/>
                    <a:lumOff val="80000"/>
                  </a:schemeClr>
                </a:solidFill>
              </a:defRPr>
            </a:lvl1pPr>
          </a:lstStyle>
          <a:p>
            <a:fld id="{5FB7E35C-B587-4EED-BD5A-62B4567E27B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254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kern="1200" dirty="0" smtClean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4E08-EAD3-4A3C-898C-72C8C09736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2946F-0D5F-410E-ACD3-A0B99CBCB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name here</a:t>
            </a:r>
          </a:p>
          <a:p>
            <a:r>
              <a:rPr lang="en-US" i="1" dirty="0"/>
              <a:t>Georgia Institute of Technology</a:t>
            </a:r>
          </a:p>
          <a:p>
            <a:endParaRPr lang="en-US" i="1" dirty="0"/>
          </a:p>
          <a:p>
            <a:r>
              <a:rPr lang="en-US" dirty="0"/>
              <a:t>Name of Conference Here</a:t>
            </a:r>
          </a:p>
          <a:p>
            <a:r>
              <a:rPr lang="en-US" dirty="0"/>
              <a:t>Date here</a:t>
            </a: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2D20E3C-5903-A9B6-BB95-F9D6536FE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601" y="5817684"/>
            <a:ext cx="3598338" cy="93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8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437EE-E4B6-723B-EB39-6204FB276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C8057-1D8D-C3A1-277A-4FDEAA8B4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952C5-89C8-EA60-5FBE-89A67D573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7E35C-B587-4EED-BD5A-62B4567E27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1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53535"/>
      </a:dk1>
      <a:lt1>
        <a:srgbClr val="FFFFFF"/>
      </a:lt1>
      <a:dk2>
        <a:srgbClr val="DDDDDD"/>
      </a:dk2>
      <a:lt2>
        <a:srgbClr val="CD84FF"/>
      </a:lt2>
      <a:accent1>
        <a:srgbClr val="006672"/>
      </a:accent1>
      <a:accent2>
        <a:srgbClr val="A83B24"/>
      </a:accent2>
      <a:accent3>
        <a:srgbClr val="B5A360"/>
      </a:accent3>
      <a:accent4>
        <a:srgbClr val="002F59"/>
      </a:accent4>
      <a:accent5>
        <a:srgbClr val="779DBA"/>
      </a:accent5>
      <a:accent6>
        <a:srgbClr val="C17529"/>
      </a:accent6>
      <a:hlink>
        <a:srgbClr val="5D82B7"/>
      </a:hlink>
      <a:folHlink>
        <a:srgbClr val="FFC42F"/>
      </a:folHlink>
    </a:clrScheme>
    <a:fontScheme name="Custom 4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E8A93B7CC6914484FDCACA520CAAAC" ma:contentTypeVersion="11" ma:contentTypeDescription="Create a new document." ma:contentTypeScope="" ma:versionID="c139b171e0583f4b47dcf9ffc96ab43c">
  <xsd:schema xmlns:xsd="http://www.w3.org/2001/XMLSchema" xmlns:xs="http://www.w3.org/2001/XMLSchema" xmlns:p="http://schemas.microsoft.com/office/2006/metadata/properties" xmlns:ns3="536ec2a7-72f6-4a0a-ad82-a79ff5ec0dec" xmlns:ns4="0d3f1d09-c822-4fca-862e-bf393f7c8e50" targetNamespace="http://schemas.microsoft.com/office/2006/metadata/properties" ma:root="true" ma:fieldsID="09369779961500e621c11349b8ba8969" ns3:_="" ns4:_="">
    <xsd:import namespace="536ec2a7-72f6-4a0a-ad82-a79ff5ec0dec"/>
    <xsd:import namespace="0d3f1d09-c822-4fca-862e-bf393f7c8e5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6ec2a7-72f6-4a0a-ad82-a79ff5ec0d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3f1d09-c822-4fca-862e-bf393f7c8e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6661131-1570-4059-AB99-BBD2079FE4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CEADF7-356A-4D3A-97CE-90118F83FA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6ec2a7-72f6-4a0a-ad82-a79ff5ec0dec"/>
    <ds:schemaRef ds:uri="0d3f1d09-c822-4fca-862e-bf393f7c8e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3F8001-E85C-440B-B145-5E128185F074}">
  <ds:schemaRefs>
    <ds:schemaRef ds:uri="http://schemas.microsoft.com/office/2006/documentManagement/types"/>
    <ds:schemaRef ds:uri="0d3f1d09-c822-4fca-862e-bf393f7c8e50"/>
    <ds:schemaRef ds:uri="http://purl.org/dc/dcmitype/"/>
    <ds:schemaRef ds:uri="http://schemas.microsoft.com/office/2006/metadata/properties"/>
    <ds:schemaRef ds:uri="http://purl.org/dc/terms/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536ec2a7-72f6-4a0a-ad82-a79ff5ec0d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Calibri</vt:lpstr>
      <vt:lpstr>Office Theme</vt:lpstr>
      <vt:lpstr>Title goes here</vt:lpstr>
      <vt:lpstr>Title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</dc:title>
  <dc:creator>Bryngelson, Spencer H.</dc:creator>
  <cp:lastModifiedBy>Bryngelson, Spencer H.</cp:lastModifiedBy>
  <cp:revision>12</cp:revision>
  <dcterms:created xsi:type="dcterms:W3CDTF">2022-09-18T19:41:47Z</dcterms:created>
  <dcterms:modified xsi:type="dcterms:W3CDTF">2022-12-13T23:06:06Z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0x01010042E8A93B7CC6914484FDCACA520CAAAC</vt:lpwstr>
  </property>
</Properties>
</file>