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90" autoAdjust="0"/>
    <p:restoredTop sz="94660"/>
  </p:normalViewPr>
  <p:slideViewPr>
    <p:cSldViewPr snapToGrid="0">
      <p:cViewPr varScale="1">
        <p:scale>
          <a:sx n="176" d="100"/>
          <a:sy n="176" d="100"/>
        </p:scale>
        <p:origin x="23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yngelson, Spencer H." userId="c6f973ba-fa4d-4392-8d79-b5794ca194e5" providerId="ADAL" clId="{D106EAB6-EC8C-4C8F-A81D-11FDAC5C1B85}"/>
    <pc:docChg chg="modSld">
      <pc:chgData name="Bryngelson, Spencer H." userId="c6f973ba-fa4d-4392-8d79-b5794ca194e5" providerId="ADAL" clId="{D106EAB6-EC8C-4C8F-A81D-11FDAC5C1B85}" dt="2022-09-22T20:06:01.225" v="15" actId="20577"/>
      <pc:docMkLst>
        <pc:docMk/>
      </pc:docMkLst>
      <pc:sldChg chg="modSp mod">
        <pc:chgData name="Bryngelson, Spencer H." userId="c6f973ba-fa4d-4392-8d79-b5794ca194e5" providerId="ADAL" clId="{D106EAB6-EC8C-4C8F-A81D-11FDAC5C1B85}" dt="2022-09-22T20:06:01.225" v="15" actId="20577"/>
        <pc:sldMkLst>
          <pc:docMk/>
          <pc:sldMk cId="2451908630" sldId="257"/>
        </pc:sldMkLst>
        <pc:spChg chg="mod">
          <ac:chgData name="Bryngelson, Spencer H." userId="c6f973ba-fa4d-4392-8d79-b5794ca194e5" providerId="ADAL" clId="{D106EAB6-EC8C-4C8F-A81D-11FDAC5C1B85}" dt="2022-09-22T20:06:01.225" v="15" actId="20577"/>
          <ac:spMkLst>
            <pc:docMk/>
            <pc:sldMk cId="2451908630" sldId="257"/>
            <ac:spMk id="2" creationId="{A6749ACD-50E7-4CEF-B728-D587D1A68DAF}"/>
          </ac:spMkLst>
        </pc:spChg>
        <pc:spChg chg="mod">
          <ac:chgData name="Bryngelson, Spencer H." userId="c6f973ba-fa4d-4392-8d79-b5794ca194e5" providerId="ADAL" clId="{D106EAB6-EC8C-4C8F-A81D-11FDAC5C1B85}" dt="2022-09-22T20:05:28.648" v="13" actId="14100"/>
          <ac:spMkLst>
            <pc:docMk/>
            <pc:sldMk cId="2451908630" sldId="257"/>
            <ac:spMk id="3" creationId="{3276EB1C-8407-409A-A328-F2954F57A9B5}"/>
          </ac:spMkLst>
        </pc:spChg>
      </pc:sldChg>
    </pc:docChg>
  </pc:docChgLst>
  <pc:docChgLst>
    <pc:chgData name="Bryngelson, Spencer H." userId="c6f973ba-fa4d-4392-8d79-b5794ca194e5" providerId="ADAL" clId="{EBF77658-77F8-486A-9540-80C69D4E2E2C}"/>
    <pc:docChg chg="undo custSel addSld modSld modMainMaster">
      <pc:chgData name="Bryngelson, Spencer H." userId="c6f973ba-fa4d-4392-8d79-b5794ca194e5" providerId="ADAL" clId="{EBF77658-77F8-486A-9540-80C69D4E2E2C}" dt="2022-09-18T22:06:59.307" v="181" actId="16037"/>
      <pc:docMkLst>
        <pc:docMk/>
      </pc:docMkLst>
      <pc:sldChg chg="modSp mod">
        <pc:chgData name="Bryngelson, Spencer H." userId="c6f973ba-fa4d-4392-8d79-b5794ca194e5" providerId="ADAL" clId="{EBF77658-77F8-486A-9540-80C69D4E2E2C}" dt="2022-09-18T22:02:07.592" v="165" actId="20577"/>
        <pc:sldMkLst>
          <pc:docMk/>
          <pc:sldMk cId="1584888562" sldId="256"/>
        </pc:sldMkLst>
        <pc:spChg chg="mod">
          <ac:chgData name="Bryngelson, Spencer H." userId="c6f973ba-fa4d-4392-8d79-b5794ca194e5" providerId="ADAL" clId="{EBF77658-77F8-486A-9540-80C69D4E2E2C}" dt="2022-09-18T22:02:07.592" v="165" actId="20577"/>
          <ac:spMkLst>
            <pc:docMk/>
            <pc:sldMk cId="1584888562" sldId="256"/>
            <ac:spMk id="2" creationId="{50294E08-EAD3-4A3C-898C-72C8C09736BD}"/>
          </ac:spMkLst>
        </pc:spChg>
        <pc:spChg chg="mod">
          <ac:chgData name="Bryngelson, Spencer H." userId="c6f973ba-fa4d-4392-8d79-b5794ca194e5" providerId="ADAL" clId="{EBF77658-77F8-486A-9540-80C69D4E2E2C}" dt="2022-09-18T21:52:30.751" v="101" actId="20577"/>
          <ac:spMkLst>
            <pc:docMk/>
            <pc:sldMk cId="1584888562" sldId="256"/>
            <ac:spMk id="3" creationId="{A772946F-0D5F-410E-ACD3-A0B99CBCBD10}"/>
          </ac:spMkLst>
        </pc:spChg>
      </pc:sldChg>
      <pc:sldChg chg="modSp new mod">
        <pc:chgData name="Bryngelson, Spencer H." userId="c6f973ba-fa4d-4392-8d79-b5794ca194e5" providerId="ADAL" clId="{EBF77658-77F8-486A-9540-80C69D4E2E2C}" dt="2022-09-18T22:02:16.748" v="176" actId="20577"/>
        <pc:sldMkLst>
          <pc:docMk/>
          <pc:sldMk cId="2451908630" sldId="257"/>
        </pc:sldMkLst>
        <pc:spChg chg="mod">
          <ac:chgData name="Bryngelson, Spencer H." userId="c6f973ba-fa4d-4392-8d79-b5794ca194e5" providerId="ADAL" clId="{EBF77658-77F8-486A-9540-80C69D4E2E2C}" dt="2022-09-18T22:02:16.748" v="176" actId="20577"/>
          <ac:spMkLst>
            <pc:docMk/>
            <pc:sldMk cId="2451908630" sldId="257"/>
            <ac:spMk id="2" creationId="{A6749ACD-50E7-4CEF-B728-D587D1A68DAF}"/>
          </ac:spMkLst>
        </pc:spChg>
      </pc:sldChg>
      <pc:sldMasterChg chg="modSp mod addSldLayout delSldLayout modSldLayout">
        <pc:chgData name="Bryngelson, Spencer H." userId="c6f973ba-fa4d-4392-8d79-b5794ca194e5" providerId="ADAL" clId="{EBF77658-77F8-486A-9540-80C69D4E2E2C}" dt="2022-09-18T22:06:59.307" v="181" actId="16037"/>
        <pc:sldMasterMkLst>
          <pc:docMk/>
          <pc:sldMasterMk cId="3195225428" sldId="2147483648"/>
        </pc:sldMasterMkLst>
        <pc:spChg chg="mod">
          <ac:chgData name="Bryngelson, Spencer H." userId="c6f973ba-fa4d-4392-8d79-b5794ca194e5" providerId="ADAL" clId="{EBF77658-77F8-486A-9540-80C69D4E2E2C}" dt="2022-09-18T22:02:39.664" v="180" actId="14100"/>
          <ac:spMkLst>
            <pc:docMk/>
            <pc:sldMasterMk cId="3195225428" sldId="2147483648"/>
            <ac:spMk id="2" creationId="{62B3EA3A-A436-43F9-96F5-2995FAA61DDD}"/>
          </ac:spMkLst>
        </pc:spChg>
        <pc:spChg chg="mod">
          <ac:chgData name="Bryngelson, Spencer H." userId="c6f973ba-fa4d-4392-8d79-b5794ca194e5" providerId="ADAL" clId="{EBF77658-77F8-486A-9540-80C69D4E2E2C}" dt="2022-09-18T22:06:59.307" v="181" actId="16037"/>
          <ac:spMkLst>
            <pc:docMk/>
            <pc:sldMasterMk cId="3195225428" sldId="2147483648"/>
            <ac:spMk id="3" creationId="{A7DF36D6-5183-4A0C-B13A-1BDEB32EFD6F}"/>
          </ac:spMkLst>
        </pc:spChg>
        <pc:sldLayoutChg chg="modSp mod setBg">
          <pc:chgData name="Bryngelson, Spencer H." userId="c6f973ba-fa4d-4392-8d79-b5794ca194e5" providerId="ADAL" clId="{EBF77658-77F8-486A-9540-80C69D4E2E2C}" dt="2022-09-18T22:01:36.457" v="140" actId="3064"/>
          <pc:sldLayoutMkLst>
            <pc:docMk/>
            <pc:sldMasterMk cId="3195225428" sldId="2147483648"/>
            <pc:sldLayoutMk cId="2767804971" sldId="2147483649"/>
          </pc:sldLayoutMkLst>
          <pc:spChg chg="mod">
            <ac:chgData name="Bryngelson, Spencer H." userId="c6f973ba-fa4d-4392-8d79-b5794ca194e5" providerId="ADAL" clId="{EBF77658-77F8-486A-9540-80C69D4E2E2C}" dt="2022-09-18T22:01:36.457" v="140" actId="3064"/>
            <ac:spMkLst>
              <pc:docMk/>
              <pc:sldMasterMk cId="3195225428" sldId="2147483648"/>
              <pc:sldLayoutMk cId="2767804971" sldId="2147483649"/>
              <ac:spMk id="2" creationId="{3504BACF-1243-4EB9-ADE2-A44B02972EA6}"/>
            </ac:spMkLst>
          </pc:spChg>
        </pc:sldLayoutChg>
        <pc:sldLayoutChg chg="new del mod">
          <pc:chgData name="Bryngelson, Spencer H." userId="c6f973ba-fa4d-4392-8d79-b5794ca194e5" providerId="ADAL" clId="{EBF77658-77F8-486A-9540-80C69D4E2E2C}" dt="2022-09-18T22:01:51.373" v="142" actId="2696"/>
          <pc:sldLayoutMkLst>
            <pc:docMk/>
            <pc:sldMasterMk cId="3195225428" sldId="2147483648"/>
            <pc:sldLayoutMk cId="4113928992" sldId="2147483656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EC48DE-DD16-471F-83D5-E1123CD414B8}" type="datetimeFigureOut">
              <a:rPr lang="en-US" smtClean="0"/>
              <a:t>10/7/22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61729-B76D-4609-BB88-8EF112654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58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4BACF-1243-4EB9-ADE2-A44B02972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5326" y="406400"/>
            <a:ext cx="11221453" cy="2387600"/>
          </a:xfrm>
          <a:noFill/>
        </p:spPr>
        <p:txBody>
          <a:bodyPr anchor="ctr" anchorCtr="0">
            <a:normAutofit/>
          </a:bodyPr>
          <a:lstStyle>
            <a:lvl1pPr algn="l">
              <a:defRPr sz="6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08D536-C482-4A5E-9E82-252A20FB13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5326" y="3008479"/>
            <a:ext cx="8718885" cy="3063457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67804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49398-0455-44D8-B80E-CF06804D3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D2F11-D9A8-465F-9FA3-0C92818ED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0E825-ED01-49FF-86F3-B98DF8DF1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7E35C-B587-4EED-BD5A-62B4567E2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08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AAB41-98AF-4019-BE8F-6D22CE38D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7E35C-B587-4EED-BD5A-62B4567E2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81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B3EA3A-A436-43F9-96F5-2995FAA61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3551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45720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F36D6-5183-4A0C-B13A-1BDEB32EF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9199F-53B7-48DF-8F53-4B54FA617E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44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FB7E35C-B587-4EED-BD5A-62B4567E27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225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5400" kern="1200" dirty="0" smtClean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94E08-EAD3-4A3C-898C-72C8C09736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72946F-0D5F-410E-ACD3-A0B99CBCBD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Your name here</a:t>
            </a:r>
          </a:p>
          <a:p>
            <a:r>
              <a:rPr lang="en-US" i="1" dirty="0"/>
              <a:t>Georgia Institute of Technology</a:t>
            </a:r>
          </a:p>
          <a:p>
            <a:endParaRPr lang="en-US" i="1" dirty="0"/>
          </a:p>
          <a:p>
            <a:r>
              <a:rPr lang="en-US" dirty="0"/>
              <a:t>Date here</a:t>
            </a:r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E2D20E3C-5903-A9B6-BB95-F9D6536FE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236" y="5764697"/>
            <a:ext cx="3598338" cy="93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888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DD2F-977C-E4D2-098D-2EF8DFE2A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5222B-12FA-BBFF-D475-269BCDFB0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content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FDC7D4-0280-C8EE-A646-F941AC944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7E35C-B587-4EED-BD5A-62B4567E27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34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">
      <a:dk1>
        <a:srgbClr val="353535"/>
      </a:dk1>
      <a:lt1>
        <a:sysClr val="window" lastClr="FFFFFF"/>
      </a:lt1>
      <a:dk2>
        <a:srgbClr val="7F7F7F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2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17</Words>
  <Application>Microsoft Macintosh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Title goes here</vt:lpstr>
      <vt:lpstr>Example slide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asdf</dc:title>
  <dc:creator>Bryngelson, Spencer H.</dc:creator>
  <cp:lastModifiedBy>Bryngelson, Spencer H.</cp:lastModifiedBy>
  <cp:revision>4</cp:revision>
  <dcterms:created xsi:type="dcterms:W3CDTF">2022-09-18T19:41:47Z</dcterms:created>
  <dcterms:modified xsi:type="dcterms:W3CDTF">2022-10-07T14:23:26Z</dcterms:modified>
</cp:coreProperties>
</file>