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963288-978B-4AAE-86EF-5D848066837B}" v="11" dt="2025-03-17T11:20:26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436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Miller" userId="e118c78a-470c-4863-8b52-3aa598a6a1d5" providerId="ADAL" clId="{946960F2-C1D5-4083-A41F-937192E5C6C5}"/>
    <pc:docChg chg="modMainMaster">
      <pc:chgData name="Tim Miller" userId="e118c78a-470c-4863-8b52-3aa598a6a1d5" providerId="ADAL" clId="{946960F2-C1D5-4083-A41F-937192E5C6C5}" dt="2024-07-18T04:16:29.322" v="7"/>
      <pc:docMkLst>
        <pc:docMk/>
      </pc:docMkLst>
      <pc:sldMasterChg chg="modSldLayout">
        <pc:chgData name="Tim Miller" userId="e118c78a-470c-4863-8b52-3aa598a6a1d5" providerId="ADAL" clId="{946960F2-C1D5-4083-A41F-937192E5C6C5}" dt="2024-07-18T04:16:29.322" v="7"/>
        <pc:sldMasterMkLst>
          <pc:docMk/>
          <pc:sldMasterMk cId="242470013" sldId="2147483648"/>
        </pc:sldMasterMkLst>
        <pc:sldLayoutChg chg="setBg">
          <pc:chgData name="Tim Miller" userId="e118c78a-470c-4863-8b52-3aa598a6a1d5" providerId="ADAL" clId="{946960F2-C1D5-4083-A41F-937192E5C6C5}" dt="2024-07-18T04:15:40.030" v="2"/>
          <pc:sldLayoutMkLst>
            <pc:docMk/>
            <pc:sldMasterMk cId="242470013" sldId="2147483648"/>
            <pc:sldLayoutMk cId="741405810" sldId="2147483660"/>
          </pc:sldLayoutMkLst>
        </pc:sldLayoutChg>
        <pc:sldLayoutChg chg="setBg">
          <pc:chgData name="Tim Miller" userId="e118c78a-470c-4863-8b52-3aa598a6a1d5" providerId="ADAL" clId="{946960F2-C1D5-4083-A41F-937192E5C6C5}" dt="2024-07-18T04:16:22.859" v="5"/>
          <pc:sldLayoutMkLst>
            <pc:docMk/>
            <pc:sldMasterMk cId="242470013" sldId="2147483648"/>
            <pc:sldLayoutMk cId="3503629337" sldId="2147483661"/>
          </pc:sldLayoutMkLst>
        </pc:sldLayoutChg>
        <pc:sldLayoutChg chg="setBg">
          <pc:chgData name="Tim Miller" userId="e118c78a-470c-4863-8b52-3aa598a6a1d5" providerId="ADAL" clId="{946960F2-C1D5-4083-A41F-937192E5C6C5}" dt="2024-07-18T04:16:27.169" v="6"/>
          <pc:sldLayoutMkLst>
            <pc:docMk/>
            <pc:sldMasterMk cId="242470013" sldId="2147483648"/>
            <pc:sldLayoutMk cId="1461711982" sldId="2147483662"/>
          </pc:sldLayoutMkLst>
        </pc:sldLayoutChg>
        <pc:sldLayoutChg chg="setBg">
          <pc:chgData name="Tim Miller" userId="e118c78a-470c-4863-8b52-3aa598a6a1d5" providerId="ADAL" clId="{946960F2-C1D5-4083-A41F-937192E5C6C5}" dt="2024-07-18T04:16:29.322" v="7"/>
          <pc:sldLayoutMkLst>
            <pc:docMk/>
            <pc:sldMasterMk cId="242470013" sldId="2147483648"/>
            <pc:sldLayoutMk cId="1530839369" sldId="2147483663"/>
          </pc:sldLayoutMkLst>
        </pc:sldLayoutChg>
        <pc:sldLayoutChg chg="setBg">
          <pc:chgData name="Tim Miller" userId="e118c78a-470c-4863-8b52-3aa598a6a1d5" providerId="ADAL" clId="{946960F2-C1D5-4083-A41F-937192E5C6C5}" dt="2024-07-18T04:15:33.662" v="0"/>
          <pc:sldLayoutMkLst>
            <pc:docMk/>
            <pc:sldMasterMk cId="242470013" sldId="2147483648"/>
            <pc:sldLayoutMk cId="1354404285" sldId="2147483664"/>
          </pc:sldLayoutMkLst>
        </pc:sldLayoutChg>
        <pc:sldLayoutChg chg="setBg">
          <pc:chgData name="Tim Miller" userId="e118c78a-470c-4863-8b52-3aa598a6a1d5" providerId="ADAL" clId="{946960F2-C1D5-4083-A41F-937192E5C6C5}" dt="2024-07-18T04:15:37.218" v="1"/>
          <pc:sldLayoutMkLst>
            <pc:docMk/>
            <pc:sldMasterMk cId="242470013" sldId="2147483648"/>
            <pc:sldLayoutMk cId="869800966" sldId="2147483666"/>
          </pc:sldLayoutMkLst>
        </pc:sldLayoutChg>
      </pc:sldMasterChg>
    </pc:docChg>
  </pc:docChgLst>
  <pc:docChgLst>
    <pc:chgData name="Tim Miller" userId="e118c78a-470c-4863-8b52-3aa598a6a1d5" providerId="ADAL" clId="{EB963288-978B-4AAE-86EF-5D848066837B}"/>
    <pc:docChg chg="undo custSel addSld modMainMaster">
      <pc:chgData name="Tim Miller" userId="e118c78a-470c-4863-8b52-3aa598a6a1d5" providerId="ADAL" clId="{EB963288-978B-4AAE-86EF-5D848066837B}" dt="2025-03-17T11:22:08.378" v="365" actId="20577"/>
      <pc:docMkLst>
        <pc:docMk/>
      </pc:docMkLst>
      <pc:sldChg chg="add">
        <pc:chgData name="Tim Miller" userId="e118c78a-470c-4863-8b52-3aa598a6a1d5" providerId="ADAL" clId="{EB963288-978B-4AAE-86EF-5D848066837B}" dt="2025-03-17T08:48:28.364" v="0" actId="2890"/>
        <pc:sldMkLst>
          <pc:docMk/>
          <pc:sldMk cId="3233058793" sldId="261"/>
        </pc:sldMkLst>
      </pc:sldChg>
      <pc:sldMasterChg chg="modSldLayout">
        <pc:chgData name="Tim Miller" userId="e118c78a-470c-4863-8b52-3aa598a6a1d5" providerId="ADAL" clId="{EB963288-978B-4AAE-86EF-5D848066837B}" dt="2025-03-17T11:22:08.378" v="365" actId="20577"/>
        <pc:sldMasterMkLst>
          <pc:docMk/>
          <pc:sldMasterMk cId="242470013" sldId="2147483648"/>
        </pc:sldMasterMkLst>
        <pc:sldLayoutChg chg="addSp delSp modSp mod">
          <pc:chgData name="Tim Miller" userId="e118c78a-470c-4863-8b52-3aa598a6a1d5" providerId="ADAL" clId="{EB963288-978B-4AAE-86EF-5D848066837B}" dt="2025-03-17T11:22:08.378" v="365" actId="20577"/>
          <pc:sldLayoutMkLst>
            <pc:docMk/>
            <pc:sldMasterMk cId="242470013" sldId="2147483648"/>
            <pc:sldLayoutMk cId="1461711982" sldId="2147483662"/>
          </pc:sldLayoutMkLst>
          <pc:spChg chg="add mod">
            <ac:chgData name="Tim Miller" userId="e118c78a-470c-4863-8b52-3aa598a6a1d5" providerId="ADAL" clId="{EB963288-978B-4AAE-86EF-5D848066837B}" dt="2025-03-17T08:56:15.273" v="177" actId="552"/>
            <ac:spMkLst>
              <pc:docMk/>
              <pc:sldMasterMk cId="242470013" sldId="2147483648"/>
              <pc:sldLayoutMk cId="1461711982" sldId="2147483662"/>
              <ac:spMk id="3" creationId="{C99020B4-0187-3085-BB22-9DF8E77AF47F}"/>
            </ac:spMkLst>
          </pc:spChg>
          <pc:spChg chg="add mod">
            <ac:chgData name="Tim Miller" userId="e118c78a-470c-4863-8b52-3aa598a6a1d5" providerId="ADAL" clId="{EB963288-978B-4AAE-86EF-5D848066837B}" dt="2025-03-17T08:56:15.273" v="177" actId="552"/>
            <ac:spMkLst>
              <pc:docMk/>
              <pc:sldMasterMk cId="242470013" sldId="2147483648"/>
              <pc:sldLayoutMk cId="1461711982" sldId="2147483662"/>
              <ac:spMk id="4" creationId="{81AF3A27-14E9-BC76-0F89-A1414961959F}"/>
            </ac:spMkLst>
          </pc:spChg>
          <pc:spChg chg="add mod">
            <ac:chgData name="Tim Miller" userId="e118c78a-470c-4863-8b52-3aa598a6a1d5" providerId="ADAL" clId="{EB963288-978B-4AAE-86EF-5D848066837B}" dt="2025-03-17T08:56:15.273" v="177" actId="552"/>
            <ac:spMkLst>
              <pc:docMk/>
              <pc:sldMasterMk cId="242470013" sldId="2147483648"/>
              <pc:sldLayoutMk cId="1461711982" sldId="2147483662"/>
              <ac:spMk id="5" creationId="{1269BA99-9B01-0925-FE31-2C07F9363BFD}"/>
            </ac:spMkLst>
          </pc:spChg>
          <pc:spChg chg="add mod">
            <ac:chgData name="Tim Miller" userId="e118c78a-470c-4863-8b52-3aa598a6a1d5" providerId="ADAL" clId="{EB963288-978B-4AAE-86EF-5D848066837B}" dt="2025-03-17T08:56:15.273" v="177" actId="552"/>
            <ac:spMkLst>
              <pc:docMk/>
              <pc:sldMasterMk cId="242470013" sldId="2147483648"/>
              <pc:sldLayoutMk cId="1461711982" sldId="2147483662"/>
              <ac:spMk id="6" creationId="{4B52D0E4-34AD-2A0A-D510-5198EE214AD1}"/>
            </ac:spMkLst>
          </pc:spChg>
          <pc:spChg chg="add mod">
            <ac:chgData name="Tim Miller" userId="e118c78a-470c-4863-8b52-3aa598a6a1d5" providerId="ADAL" clId="{EB963288-978B-4AAE-86EF-5D848066837B}" dt="2025-03-17T08:56:15.273" v="177" actId="552"/>
            <ac:spMkLst>
              <pc:docMk/>
              <pc:sldMasterMk cId="242470013" sldId="2147483648"/>
              <pc:sldLayoutMk cId="1461711982" sldId="2147483662"/>
              <ac:spMk id="7" creationId="{71FC58EB-9206-4666-4361-BD3591497F8F}"/>
            </ac:spMkLst>
          </pc:spChg>
          <pc:spChg chg="add mod">
            <ac:chgData name="Tim Miller" userId="e118c78a-470c-4863-8b52-3aa598a6a1d5" providerId="ADAL" clId="{EB963288-978B-4AAE-86EF-5D848066837B}" dt="2025-03-17T08:56:15.273" v="177" actId="552"/>
            <ac:spMkLst>
              <pc:docMk/>
              <pc:sldMasterMk cId="242470013" sldId="2147483648"/>
              <pc:sldLayoutMk cId="1461711982" sldId="2147483662"/>
              <ac:spMk id="9" creationId="{B8759709-80AC-383D-BA7B-C0C73801B2A2}"/>
            </ac:spMkLst>
          </pc:spChg>
          <pc:spChg chg="add mod">
            <ac:chgData name="Tim Miller" userId="e118c78a-470c-4863-8b52-3aa598a6a1d5" providerId="ADAL" clId="{EB963288-978B-4AAE-86EF-5D848066837B}" dt="2025-03-17T08:56:15.273" v="177" actId="552"/>
            <ac:spMkLst>
              <pc:docMk/>
              <pc:sldMasterMk cId="242470013" sldId="2147483648"/>
              <pc:sldLayoutMk cId="1461711982" sldId="2147483662"/>
              <ac:spMk id="10" creationId="{68235EAF-18FF-2BF4-5AE0-9B4C142B5938}"/>
            </ac:spMkLst>
          </pc:spChg>
          <pc:spChg chg="add mod">
            <ac:chgData name="Tim Miller" userId="e118c78a-470c-4863-8b52-3aa598a6a1d5" providerId="ADAL" clId="{EB963288-978B-4AAE-86EF-5D848066837B}" dt="2025-03-17T08:55:07.961" v="149" actId="1076"/>
            <ac:spMkLst>
              <pc:docMk/>
              <pc:sldMasterMk cId="242470013" sldId="2147483648"/>
              <pc:sldLayoutMk cId="1461711982" sldId="2147483662"/>
              <ac:spMk id="11" creationId="{B5DFDD27-FE72-DD02-A7DD-BD4C7CEB27C9}"/>
            </ac:spMkLst>
          </pc:spChg>
          <pc:spChg chg="add mod">
            <ac:chgData name="Tim Miller" userId="e118c78a-470c-4863-8b52-3aa598a6a1d5" providerId="ADAL" clId="{EB963288-978B-4AAE-86EF-5D848066837B}" dt="2025-03-17T11:22:04.650" v="355" actId="20577"/>
            <ac:spMkLst>
              <pc:docMk/>
              <pc:sldMasterMk cId="242470013" sldId="2147483648"/>
              <pc:sldLayoutMk cId="1461711982" sldId="2147483662"/>
              <ac:spMk id="12" creationId="{F3DAA34C-0745-DBE2-256C-48C58C66C420}"/>
            </ac:spMkLst>
          </pc:spChg>
          <pc:spChg chg="add mod">
            <ac:chgData name="Tim Miller" userId="e118c78a-470c-4863-8b52-3aa598a6a1d5" providerId="ADAL" clId="{EB963288-978B-4AAE-86EF-5D848066837B}" dt="2025-03-17T11:20:15.047" v="334" actId="20577"/>
            <ac:spMkLst>
              <pc:docMk/>
              <pc:sldMasterMk cId="242470013" sldId="2147483648"/>
              <pc:sldLayoutMk cId="1461711982" sldId="2147483662"/>
              <ac:spMk id="13" creationId="{C8B3C4AF-6F2C-0093-7F71-9F68B78D9C2F}"/>
            </ac:spMkLst>
          </pc:spChg>
          <pc:spChg chg="add mod">
            <ac:chgData name="Tim Miller" userId="e118c78a-470c-4863-8b52-3aa598a6a1d5" providerId="ADAL" clId="{EB963288-978B-4AAE-86EF-5D848066837B}" dt="2025-03-17T08:56:30.309" v="178" actId="571"/>
            <ac:spMkLst>
              <pc:docMk/>
              <pc:sldMasterMk cId="242470013" sldId="2147483648"/>
              <pc:sldLayoutMk cId="1461711982" sldId="2147483662"/>
              <ac:spMk id="14" creationId="{58B0CFD9-94C8-3116-B46A-34031469ABDE}"/>
            </ac:spMkLst>
          </pc:spChg>
          <pc:spChg chg="mod">
            <ac:chgData name="Tim Miller" userId="e118c78a-470c-4863-8b52-3aa598a6a1d5" providerId="ADAL" clId="{EB963288-978B-4AAE-86EF-5D848066837B}" dt="2025-03-17T11:18:14.994" v="307" actId="1076"/>
            <ac:spMkLst>
              <pc:docMk/>
              <pc:sldMasterMk cId="242470013" sldId="2147483648"/>
              <pc:sldLayoutMk cId="1461711982" sldId="2147483662"/>
              <ac:spMk id="24" creationId="{5ECC3C07-4FE2-899E-DC60-40A95654A0F8}"/>
            </ac:spMkLst>
          </pc:spChg>
          <pc:spChg chg="mod">
            <ac:chgData name="Tim Miller" userId="e118c78a-470c-4863-8b52-3aa598a6a1d5" providerId="ADAL" clId="{EB963288-978B-4AAE-86EF-5D848066837B}" dt="2025-03-17T11:17:53.448" v="302" actId="1076"/>
            <ac:spMkLst>
              <pc:docMk/>
              <pc:sldMasterMk cId="242470013" sldId="2147483648"/>
              <pc:sldLayoutMk cId="1461711982" sldId="2147483662"/>
              <ac:spMk id="25" creationId="{C8C6C8C2-255B-71B7-1BB2-2DCEBC8CA2EE}"/>
            </ac:spMkLst>
          </pc:spChg>
          <pc:spChg chg="add mod">
            <ac:chgData name="Tim Miller" userId="e118c78a-470c-4863-8b52-3aa598a6a1d5" providerId="ADAL" clId="{EB963288-978B-4AAE-86EF-5D848066837B}" dt="2025-03-17T08:56:30.309" v="178" actId="571"/>
            <ac:spMkLst>
              <pc:docMk/>
              <pc:sldMasterMk cId="242470013" sldId="2147483648"/>
              <pc:sldLayoutMk cId="1461711982" sldId="2147483662"/>
              <ac:spMk id="30" creationId="{CC4ED62A-6A9B-3E3A-D582-DD387D4DE3B5}"/>
            </ac:spMkLst>
          </pc:spChg>
          <pc:spChg chg="add mod">
            <ac:chgData name="Tim Miller" userId="e118c78a-470c-4863-8b52-3aa598a6a1d5" providerId="ADAL" clId="{EB963288-978B-4AAE-86EF-5D848066837B}" dt="2025-03-17T08:56:30.309" v="178" actId="571"/>
            <ac:spMkLst>
              <pc:docMk/>
              <pc:sldMasterMk cId="242470013" sldId="2147483648"/>
              <pc:sldLayoutMk cId="1461711982" sldId="2147483662"/>
              <ac:spMk id="31" creationId="{D5A6E009-D025-C335-F19E-66C096AC84D7}"/>
            </ac:spMkLst>
          </pc:spChg>
          <pc:spChg chg="mod">
            <ac:chgData name="Tim Miller" userId="e118c78a-470c-4863-8b52-3aa598a6a1d5" providerId="ADAL" clId="{EB963288-978B-4AAE-86EF-5D848066837B}" dt="2025-03-17T08:56:15.273" v="177" actId="552"/>
            <ac:spMkLst>
              <pc:docMk/>
              <pc:sldMasterMk cId="242470013" sldId="2147483648"/>
              <pc:sldLayoutMk cId="1461711982" sldId="2147483662"/>
              <ac:spMk id="32" creationId="{15A8A341-DC80-CCB6-F721-FC9DB507E38A}"/>
            </ac:spMkLst>
          </pc:spChg>
          <pc:spChg chg="del mod">
            <ac:chgData name="Tim Miller" userId="e118c78a-470c-4863-8b52-3aa598a6a1d5" providerId="ADAL" clId="{EB963288-978B-4AAE-86EF-5D848066837B}" dt="2025-03-17T08:53:11.785" v="126" actId="478"/>
            <ac:spMkLst>
              <pc:docMk/>
              <pc:sldMasterMk cId="242470013" sldId="2147483648"/>
              <pc:sldLayoutMk cId="1461711982" sldId="2147483662"/>
              <ac:spMk id="33" creationId="{F6119FA1-8D55-639A-E7A4-95AB17EA325F}"/>
            </ac:spMkLst>
          </pc:spChg>
          <pc:spChg chg="add mod">
            <ac:chgData name="Tim Miller" userId="e118c78a-470c-4863-8b52-3aa598a6a1d5" providerId="ADAL" clId="{EB963288-978B-4AAE-86EF-5D848066837B}" dt="2025-03-17T08:56:30.309" v="178" actId="571"/>
            <ac:spMkLst>
              <pc:docMk/>
              <pc:sldMasterMk cId="242470013" sldId="2147483648"/>
              <pc:sldLayoutMk cId="1461711982" sldId="2147483662"/>
              <ac:spMk id="35" creationId="{49DE53BB-BD51-BC0E-53B5-18E00BD4884C}"/>
            </ac:spMkLst>
          </pc:spChg>
          <pc:spChg chg="add mod">
            <ac:chgData name="Tim Miller" userId="e118c78a-470c-4863-8b52-3aa598a6a1d5" providerId="ADAL" clId="{EB963288-978B-4AAE-86EF-5D848066837B}" dt="2025-03-17T08:56:30.309" v="178" actId="571"/>
            <ac:spMkLst>
              <pc:docMk/>
              <pc:sldMasterMk cId="242470013" sldId="2147483648"/>
              <pc:sldLayoutMk cId="1461711982" sldId="2147483662"/>
              <ac:spMk id="36" creationId="{62D72BEE-C7C6-5D0C-29FC-5C79025F8E07}"/>
            </ac:spMkLst>
          </pc:spChg>
          <pc:spChg chg="add mod">
            <ac:chgData name="Tim Miller" userId="e118c78a-470c-4863-8b52-3aa598a6a1d5" providerId="ADAL" clId="{EB963288-978B-4AAE-86EF-5D848066837B}" dt="2025-03-17T08:56:30.309" v="178" actId="571"/>
            <ac:spMkLst>
              <pc:docMk/>
              <pc:sldMasterMk cId="242470013" sldId="2147483648"/>
              <pc:sldLayoutMk cId="1461711982" sldId="2147483662"/>
              <ac:spMk id="38" creationId="{8B3C55BD-F55E-E5C0-EA97-15E03AE0B62E}"/>
            </ac:spMkLst>
          </pc:spChg>
          <pc:spChg chg="add mod">
            <ac:chgData name="Tim Miller" userId="e118c78a-470c-4863-8b52-3aa598a6a1d5" providerId="ADAL" clId="{EB963288-978B-4AAE-86EF-5D848066837B}" dt="2025-03-17T08:56:30.309" v="178" actId="571"/>
            <ac:spMkLst>
              <pc:docMk/>
              <pc:sldMasterMk cId="242470013" sldId="2147483648"/>
              <pc:sldLayoutMk cId="1461711982" sldId="2147483662"/>
              <ac:spMk id="41" creationId="{226F9B9C-2F0D-EA77-8D18-8A8A76F72EE0}"/>
            </ac:spMkLst>
          </pc:spChg>
          <pc:spChg chg="add mod">
            <ac:chgData name="Tim Miller" userId="e118c78a-470c-4863-8b52-3aa598a6a1d5" providerId="ADAL" clId="{EB963288-978B-4AAE-86EF-5D848066837B}" dt="2025-03-17T08:56:30.309" v="178" actId="571"/>
            <ac:spMkLst>
              <pc:docMk/>
              <pc:sldMasterMk cId="242470013" sldId="2147483648"/>
              <pc:sldLayoutMk cId="1461711982" sldId="2147483662"/>
              <ac:spMk id="43" creationId="{49C272EF-96AD-8916-FFDF-D86057D46F3F}"/>
            </ac:spMkLst>
          </pc:spChg>
          <pc:spChg chg="del mod">
            <ac:chgData name="Tim Miller" userId="e118c78a-470c-4863-8b52-3aa598a6a1d5" providerId="ADAL" clId="{EB963288-978B-4AAE-86EF-5D848066837B}" dt="2025-03-17T08:51:51.634" v="120" actId="478"/>
            <ac:spMkLst>
              <pc:docMk/>
              <pc:sldMasterMk cId="242470013" sldId="2147483648"/>
              <pc:sldLayoutMk cId="1461711982" sldId="2147483662"/>
              <ac:spMk id="44" creationId="{91BAFA35-C1B5-6235-E5B4-05EB7164A1D6}"/>
            </ac:spMkLst>
          </pc:spChg>
          <pc:spChg chg="del mod">
            <ac:chgData name="Tim Miller" userId="e118c78a-470c-4863-8b52-3aa598a6a1d5" providerId="ADAL" clId="{EB963288-978B-4AAE-86EF-5D848066837B}" dt="2025-03-17T08:53:11.785" v="126" actId="478"/>
            <ac:spMkLst>
              <pc:docMk/>
              <pc:sldMasterMk cId="242470013" sldId="2147483648"/>
              <pc:sldLayoutMk cId="1461711982" sldId="2147483662"/>
              <ac:spMk id="46" creationId="{008406D6-AF90-27CE-1A17-28E1DD3F8E25}"/>
            </ac:spMkLst>
          </pc:spChg>
          <pc:spChg chg="del mod">
            <ac:chgData name="Tim Miller" userId="e118c78a-470c-4863-8b52-3aa598a6a1d5" providerId="ADAL" clId="{EB963288-978B-4AAE-86EF-5D848066837B}" dt="2025-03-17T08:53:07.390" v="125" actId="478"/>
            <ac:spMkLst>
              <pc:docMk/>
              <pc:sldMasterMk cId="242470013" sldId="2147483648"/>
              <pc:sldLayoutMk cId="1461711982" sldId="2147483662"/>
              <ac:spMk id="47" creationId="{C016EE30-D490-B2D9-6944-16F050E251C5}"/>
            </ac:spMkLst>
          </pc:spChg>
          <pc:spChg chg="del mod">
            <ac:chgData name="Tim Miller" userId="e118c78a-470c-4863-8b52-3aa598a6a1d5" providerId="ADAL" clId="{EB963288-978B-4AAE-86EF-5D848066837B}" dt="2025-03-17T08:53:07.390" v="125" actId="478"/>
            <ac:spMkLst>
              <pc:docMk/>
              <pc:sldMasterMk cId="242470013" sldId="2147483648"/>
              <pc:sldLayoutMk cId="1461711982" sldId="2147483662"/>
              <ac:spMk id="48" creationId="{0327CD95-0580-3675-DBAC-ADB876EA4E83}"/>
            </ac:spMkLst>
          </pc:spChg>
          <pc:spChg chg="add del mod">
            <ac:chgData name="Tim Miller" userId="e118c78a-470c-4863-8b52-3aa598a6a1d5" providerId="ADAL" clId="{EB963288-978B-4AAE-86EF-5D848066837B}" dt="2025-03-17T11:20:20.945" v="344" actId="478"/>
            <ac:spMkLst>
              <pc:docMk/>
              <pc:sldMasterMk cId="242470013" sldId="2147483648"/>
              <pc:sldLayoutMk cId="1461711982" sldId="2147483662"/>
              <ac:spMk id="49" creationId="{7895BD95-9690-958B-7C5C-600D8CA617AE}"/>
            </ac:spMkLst>
          </pc:spChg>
          <pc:spChg chg="add del mod">
            <ac:chgData name="Tim Miller" userId="e118c78a-470c-4863-8b52-3aa598a6a1d5" providerId="ADAL" clId="{EB963288-978B-4AAE-86EF-5D848066837B}" dt="2025-03-17T11:20:20.945" v="344" actId="478"/>
            <ac:spMkLst>
              <pc:docMk/>
              <pc:sldMasterMk cId="242470013" sldId="2147483648"/>
              <pc:sldLayoutMk cId="1461711982" sldId="2147483662"/>
              <ac:spMk id="50" creationId="{18B0B862-8FCA-0DED-F114-2065F330D829}"/>
            </ac:spMkLst>
          </pc:spChg>
          <pc:spChg chg="add mod">
            <ac:chgData name="Tim Miller" userId="e118c78a-470c-4863-8b52-3aa598a6a1d5" providerId="ADAL" clId="{EB963288-978B-4AAE-86EF-5D848066837B}" dt="2025-03-17T11:22:08.378" v="365" actId="20577"/>
            <ac:spMkLst>
              <pc:docMk/>
              <pc:sldMasterMk cId="242470013" sldId="2147483648"/>
              <pc:sldLayoutMk cId="1461711982" sldId="2147483662"/>
              <ac:spMk id="51" creationId="{A2556598-EEC7-6AF5-25FE-3C2B8A4B1809}"/>
            </ac:spMkLst>
          </pc:spChg>
          <pc:spChg chg="add mod">
            <ac:chgData name="Tim Miller" userId="e118c78a-470c-4863-8b52-3aa598a6a1d5" providerId="ADAL" clId="{EB963288-978B-4AAE-86EF-5D848066837B}" dt="2025-03-17T11:20:26.902" v="345" actId="571"/>
            <ac:spMkLst>
              <pc:docMk/>
              <pc:sldMasterMk cId="242470013" sldId="2147483648"/>
              <pc:sldLayoutMk cId="1461711982" sldId="2147483662"/>
              <ac:spMk id="52" creationId="{D24A76EC-99F5-99A2-61F1-A31477872B72}"/>
            </ac:spMkLst>
          </pc:spChg>
          <pc:spChg chg="del mod">
            <ac:chgData name="Tim Miller" userId="e118c78a-470c-4863-8b52-3aa598a6a1d5" providerId="ADAL" clId="{EB963288-978B-4AAE-86EF-5D848066837B}" dt="2025-03-17T08:53:44.086" v="131" actId="478"/>
            <ac:spMkLst>
              <pc:docMk/>
              <pc:sldMasterMk cId="242470013" sldId="2147483648"/>
              <pc:sldLayoutMk cId="1461711982" sldId="2147483662"/>
              <ac:spMk id="54" creationId="{CB0C0651-87F0-BF01-94D3-888370C7A94E}"/>
            </ac:spMkLst>
          </pc:spChg>
          <pc:spChg chg="del mod">
            <ac:chgData name="Tim Miller" userId="e118c78a-470c-4863-8b52-3aa598a6a1d5" providerId="ADAL" clId="{EB963288-978B-4AAE-86EF-5D848066837B}" dt="2025-03-17T08:53:44.086" v="131" actId="478"/>
            <ac:spMkLst>
              <pc:docMk/>
              <pc:sldMasterMk cId="242470013" sldId="2147483648"/>
              <pc:sldLayoutMk cId="1461711982" sldId="2147483662"/>
              <ac:spMk id="55" creationId="{F24C2EF5-8C06-C6CF-D5D7-288359E9F523}"/>
            </ac:spMkLst>
          </pc:spChg>
          <pc:spChg chg="del mod">
            <ac:chgData name="Tim Miller" userId="e118c78a-470c-4863-8b52-3aa598a6a1d5" providerId="ADAL" clId="{EB963288-978B-4AAE-86EF-5D848066837B}" dt="2025-03-17T08:53:44.086" v="131" actId="478"/>
            <ac:spMkLst>
              <pc:docMk/>
              <pc:sldMasterMk cId="242470013" sldId="2147483648"/>
              <pc:sldLayoutMk cId="1461711982" sldId="2147483662"/>
              <ac:spMk id="63" creationId="{6D42A282-195E-8C03-953A-EA7E55001337}"/>
            </ac:spMkLst>
          </pc:spChg>
          <pc:spChg chg="del mod">
            <ac:chgData name="Tim Miller" userId="e118c78a-470c-4863-8b52-3aa598a6a1d5" providerId="ADAL" clId="{EB963288-978B-4AAE-86EF-5D848066837B}" dt="2025-03-17T08:53:44.086" v="131" actId="478"/>
            <ac:spMkLst>
              <pc:docMk/>
              <pc:sldMasterMk cId="242470013" sldId="2147483648"/>
              <pc:sldLayoutMk cId="1461711982" sldId="2147483662"/>
              <ac:spMk id="65" creationId="{D631C171-3DBE-00F2-F32D-A7D25FB0D22C}"/>
            </ac:spMkLst>
          </pc:spChg>
          <pc:spChg chg="mod">
            <ac:chgData name="Tim Miller" userId="e118c78a-470c-4863-8b52-3aa598a6a1d5" providerId="ADAL" clId="{EB963288-978B-4AAE-86EF-5D848066837B}" dt="2025-03-17T11:18:14.994" v="307" actId="1076"/>
            <ac:spMkLst>
              <pc:docMk/>
              <pc:sldMasterMk cId="242470013" sldId="2147483648"/>
              <pc:sldLayoutMk cId="1461711982" sldId="2147483662"/>
              <ac:spMk id="70" creationId="{B58D5416-7752-1E10-AD65-9FC989237D45}"/>
            </ac:spMkLst>
          </pc:spChg>
          <pc:spChg chg="mod">
            <ac:chgData name="Tim Miller" userId="e118c78a-470c-4863-8b52-3aa598a6a1d5" providerId="ADAL" clId="{EB963288-978B-4AAE-86EF-5D848066837B}" dt="2025-03-17T11:17:53.448" v="302" actId="1076"/>
            <ac:spMkLst>
              <pc:docMk/>
              <pc:sldMasterMk cId="242470013" sldId="2147483648"/>
              <pc:sldLayoutMk cId="1461711982" sldId="2147483662"/>
              <ac:spMk id="74" creationId="{A56C317D-B980-01A9-3F4A-6DBF119B4594}"/>
            </ac:spMkLst>
          </pc:spChg>
          <pc:spChg chg="del">
            <ac:chgData name="Tim Miller" userId="e118c78a-470c-4863-8b52-3aa598a6a1d5" providerId="ADAL" clId="{EB963288-978B-4AAE-86EF-5D848066837B}" dt="2025-03-17T08:55:48.682" v="176" actId="478"/>
            <ac:spMkLst>
              <pc:docMk/>
              <pc:sldMasterMk cId="242470013" sldId="2147483648"/>
              <pc:sldLayoutMk cId="1461711982" sldId="2147483662"/>
              <ac:spMk id="79" creationId="{ADA2B3DB-D98C-0913-D782-BEC0A0C41343}"/>
            </ac:spMkLst>
          </pc:spChg>
          <pc:spChg chg="del">
            <ac:chgData name="Tim Miller" userId="e118c78a-470c-4863-8b52-3aa598a6a1d5" providerId="ADAL" clId="{EB963288-978B-4AAE-86EF-5D848066837B}" dt="2025-03-17T08:55:48.682" v="176" actId="478"/>
            <ac:spMkLst>
              <pc:docMk/>
              <pc:sldMasterMk cId="242470013" sldId="2147483648"/>
              <pc:sldLayoutMk cId="1461711982" sldId="2147483662"/>
              <ac:spMk id="80" creationId="{71B01D59-66B0-314B-9609-505DA1570FCD}"/>
            </ac:spMkLst>
          </pc:spChg>
          <pc:spChg chg="del">
            <ac:chgData name="Tim Miller" userId="e118c78a-470c-4863-8b52-3aa598a6a1d5" providerId="ADAL" clId="{EB963288-978B-4AAE-86EF-5D848066837B}" dt="2025-03-17T08:55:48.682" v="176" actId="478"/>
            <ac:spMkLst>
              <pc:docMk/>
              <pc:sldMasterMk cId="242470013" sldId="2147483648"/>
              <pc:sldLayoutMk cId="1461711982" sldId="2147483662"/>
              <ac:spMk id="81" creationId="{5C1EF3E0-2ACE-B1A8-22CC-CE9AEFDF96CB}"/>
            </ac:spMkLst>
          </pc:spChg>
          <pc:spChg chg="del mod">
            <ac:chgData name="Tim Miller" userId="e118c78a-470c-4863-8b52-3aa598a6a1d5" providerId="ADAL" clId="{EB963288-978B-4AAE-86EF-5D848066837B}" dt="2025-03-17T08:55:48.682" v="176" actId="478"/>
            <ac:spMkLst>
              <pc:docMk/>
              <pc:sldMasterMk cId="242470013" sldId="2147483648"/>
              <pc:sldLayoutMk cId="1461711982" sldId="2147483662"/>
              <ac:spMk id="86" creationId="{C837C8D3-CF34-4117-5AD3-8B58D96136F3}"/>
            </ac:spMkLst>
          </pc:spChg>
          <pc:spChg chg="del mod">
            <ac:chgData name="Tim Miller" userId="e118c78a-470c-4863-8b52-3aa598a6a1d5" providerId="ADAL" clId="{EB963288-978B-4AAE-86EF-5D848066837B}" dt="2025-03-17T08:55:48.682" v="176" actId="478"/>
            <ac:spMkLst>
              <pc:docMk/>
              <pc:sldMasterMk cId="242470013" sldId="2147483648"/>
              <pc:sldLayoutMk cId="1461711982" sldId="2147483662"/>
              <ac:spMk id="87" creationId="{E487F29F-9034-CE91-BB86-6162816FABC6}"/>
            </ac:spMkLst>
          </pc:spChg>
          <pc:spChg chg="del">
            <ac:chgData name="Tim Miller" userId="e118c78a-470c-4863-8b52-3aa598a6a1d5" providerId="ADAL" clId="{EB963288-978B-4AAE-86EF-5D848066837B}" dt="2025-03-17T08:55:48.682" v="176" actId="478"/>
            <ac:spMkLst>
              <pc:docMk/>
              <pc:sldMasterMk cId="242470013" sldId="2147483648"/>
              <pc:sldLayoutMk cId="1461711982" sldId="2147483662"/>
              <ac:spMk id="88" creationId="{0F53B8EB-D4E2-F409-6E78-3F095ACEB17A}"/>
            </ac:spMkLst>
          </pc:spChg>
          <pc:spChg chg="del mod">
            <ac:chgData name="Tim Miller" userId="e118c78a-470c-4863-8b52-3aa598a6a1d5" providerId="ADAL" clId="{EB963288-978B-4AAE-86EF-5D848066837B}" dt="2025-03-17T08:55:48.682" v="176" actId="478"/>
            <ac:spMkLst>
              <pc:docMk/>
              <pc:sldMasterMk cId="242470013" sldId="2147483648"/>
              <pc:sldLayoutMk cId="1461711982" sldId="2147483662"/>
              <ac:spMk id="89" creationId="{24D4B4A7-6BDB-FAA4-97BD-A705C7E60DFD}"/>
            </ac:spMkLst>
          </pc:spChg>
          <pc:spChg chg="del mod">
            <ac:chgData name="Tim Miller" userId="e118c78a-470c-4863-8b52-3aa598a6a1d5" providerId="ADAL" clId="{EB963288-978B-4AAE-86EF-5D848066837B}" dt="2025-03-17T08:55:48.682" v="176" actId="478"/>
            <ac:spMkLst>
              <pc:docMk/>
              <pc:sldMasterMk cId="242470013" sldId="2147483648"/>
              <pc:sldLayoutMk cId="1461711982" sldId="2147483662"/>
              <ac:spMk id="90" creationId="{A2A17468-086D-71CD-23B7-9213C8913906}"/>
            </ac:spMkLst>
          </pc:spChg>
          <pc:spChg chg="del mod">
            <ac:chgData name="Tim Miller" userId="e118c78a-470c-4863-8b52-3aa598a6a1d5" providerId="ADAL" clId="{EB963288-978B-4AAE-86EF-5D848066837B}" dt="2025-03-17T08:55:48.682" v="176" actId="478"/>
            <ac:spMkLst>
              <pc:docMk/>
              <pc:sldMasterMk cId="242470013" sldId="2147483648"/>
              <pc:sldLayoutMk cId="1461711982" sldId="2147483662"/>
              <ac:spMk id="91" creationId="{8C4005A5-0501-5B7E-27C6-947B3F91BEAC}"/>
            </ac:spMkLst>
          </pc:spChg>
          <pc:spChg chg="del">
            <ac:chgData name="Tim Miller" userId="e118c78a-470c-4863-8b52-3aa598a6a1d5" providerId="ADAL" clId="{EB963288-978B-4AAE-86EF-5D848066837B}" dt="2025-03-17T08:55:48.682" v="176" actId="478"/>
            <ac:spMkLst>
              <pc:docMk/>
              <pc:sldMasterMk cId="242470013" sldId="2147483648"/>
              <pc:sldLayoutMk cId="1461711982" sldId="2147483662"/>
              <ac:spMk id="95" creationId="{E66FF68B-7D71-19C3-3723-98BE50261047}"/>
            </ac:spMkLst>
          </pc:spChg>
          <pc:spChg chg="mod">
            <ac:chgData name="Tim Miller" userId="e118c78a-470c-4863-8b52-3aa598a6a1d5" providerId="ADAL" clId="{EB963288-978B-4AAE-86EF-5D848066837B}" dt="2025-03-17T08:48:47.748" v="39" actId="1036"/>
            <ac:spMkLst>
              <pc:docMk/>
              <pc:sldMasterMk cId="242470013" sldId="2147483648"/>
              <pc:sldLayoutMk cId="1461711982" sldId="2147483662"/>
              <ac:spMk id="96" creationId="{3AA390DB-0C6A-8ED1-8DF5-B844596212AD}"/>
            </ac:spMkLst>
          </pc:spChg>
          <pc:picChg chg="mod">
            <ac:chgData name="Tim Miller" userId="e118c78a-470c-4863-8b52-3aa598a6a1d5" providerId="ADAL" clId="{EB963288-978B-4AAE-86EF-5D848066837B}" dt="2025-03-17T11:18:14.994" v="307" actId="1076"/>
            <ac:picMkLst>
              <pc:docMk/>
              <pc:sldMasterMk cId="242470013" sldId="2147483648"/>
              <pc:sldLayoutMk cId="1461711982" sldId="2147483662"/>
              <ac:picMk id="8" creationId="{3B761C0A-1A6B-10C3-2C89-1A0E4601F81B}"/>
            </ac:picMkLst>
          </pc:picChg>
          <pc:picChg chg="mod">
            <ac:chgData name="Tim Miller" userId="e118c78a-470c-4863-8b52-3aa598a6a1d5" providerId="ADAL" clId="{EB963288-978B-4AAE-86EF-5D848066837B}" dt="2025-03-17T11:17:53.448" v="302" actId="1076"/>
            <ac:picMkLst>
              <pc:docMk/>
              <pc:sldMasterMk cId="242470013" sldId="2147483648"/>
              <pc:sldLayoutMk cId="1461711982" sldId="2147483662"/>
              <ac:picMk id="16" creationId="{95807DC4-FF59-ACA4-6554-DA423ECBD96F}"/>
            </ac:picMkLst>
          </pc:picChg>
          <pc:picChg chg="mod">
            <ac:chgData name="Tim Miller" userId="e118c78a-470c-4863-8b52-3aa598a6a1d5" providerId="ADAL" clId="{EB963288-978B-4AAE-86EF-5D848066837B}" dt="2025-03-17T11:18:14.994" v="307" actId="1076"/>
            <ac:picMkLst>
              <pc:docMk/>
              <pc:sldMasterMk cId="242470013" sldId="2147483648"/>
              <pc:sldLayoutMk cId="1461711982" sldId="2147483662"/>
              <ac:picMk id="21" creationId="{6D172683-69D2-CDB0-E3F3-1288932E7F52}"/>
            </ac:picMkLst>
          </pc:picChg>
          <pc:picChg chg="mod">
            <ac:chgData name="Tim Miller" userId="e118c78a-470c-4863-8b52-3aa598a6a1d5" providerId="ADAL" clId="{EB963288-978B-4AAE-86EF-5D848066837B}" dt="2025-03-17T11:18:14.994" v="307" actId="1076"/>
            <ac:picMkLst>
              <pc:docMk/>
              <pc:sldMasterMk cId="242470013" sldId="2147483648"/>
              <pc:sldLayoutMk cId="1461711982" sldId="2147483662"/>
              <ac:picMk id="22" creationId="{24F7254D-C88E-3724-E8CB-771FAC7E0019}"/>
            </ac:picMkLst>
          </pc:picChg>
          <pc:picChg chg="mod">
            <ac:chgData name="Tim Miller" userId="e118c78a-470c-4863-8b52-3aa598a6a1d5" providerId="ADAL" clId="{EB963288-978B-4AAE-86EF-5D848066837B}" dt="2025-03-17T11:18:14.994" v="307" actId="1076"/>
            <ac:picMkLst>
              <pc:docMk/>
              <pc:sldMasterMk cId="242470013" sldId="2147483648"/>
              <pc:sldLayoutMk cId="1461711982" sldId="2147483662"/>
              <ac:picMk id="23" creationId="{F5CD2718-AF22-45B5-A761-AD9FED1F7BE7}"/>
            </ac:picMkLst>
          </pc:picChg>
          <pc:picChg chg="mod">
            <ac:chgData name="Tim Miller" userId="e118c78a-470c-4863-8b52-3aa598a6a1d5" providerId="ADAL" clId="{EB963288-978B-4AAE-86EF-5D848066837B}" dt="2025-03-17T11:17:53.448" v="302" actId="1076"/>
            <ac:picMkLst>
              <pc:docMk/>
              <pc:sldMasterMk cId="242470013" sldId="2147483648"/>
              <pc:sldLayoutMk cId="1461711982" sldId="2147483662"/>
              <ac:picMk id="26" creationId="{D26C2F0D-588E-9F26-709D-AC9713F2EE14}"/>
            </ac:picMkLst>
          </pc:picChg>
          <pc:picChg chg="mod">
            <ac:chgData name="Tim Miller" userId="e118c78a-470c-4863-8b52-3aa598a6a1d5" providerId="ADAL" clId="{EB963288-978B-4AAE-86EF-5D848066837B}" dt="2025-03-17T11:17:53.448" v="302" actId="1076"/>
            <ac:picMkLst>
              <pc:docMk/>
              <pc:sldMasterMk cId="242470013" sldId="2147483648"/>
              <pc:sldLayoutMk cId="1461711982" sldId="2147483662"/>
              <ac:picMk id="27" creationId="{6A9CA5F6-0A27-D84C-3994-8B2812012C94}"/>
            </ac:picMkLst>
          </pc:picChg>
          <pc:picChg chg="mod">
            <ac:chgData name="Tim Miller" userId="e118c78a-470c-4863-8b52-3aa598a6a1d5" providerId="ADAL" clId="{EB963288-978B-4AAE-86EF-5D848066837B}" dt="2025-03-17T11:17:53.448" v="302" actId="1076"/>
            <ac:picMkLst>
              <pc:docMk/>
              <pc:sldMasterMk cId="242470013" sldId="2147483648"/>
              <pc:sldLayoutMk cId="1461711982" sldId="2147483662"/>
              <ac:picMk id="28" creationId="{734D5727-AC43-A445-4AF0-683DFF5F4991}"/>
            </ac:picMkLst>
          </pc:picChg>
          <pc:picChg chg="mod">
            <ac:chgData name="Tim Miller" userId="e118c78a-470c-4863-8b52-3aa598a6a1d5" providerId="ADAL" clId="{EB963288-978B-4AAE-86EF-5D848066837B}" dt="2025-03-17T11:18:14.994" v="307" actId="1076"/>
            <ac:picMkLst>
              <pc:docMk/>
              <pc:sldMasterMk cId="242470013" sldId="2147483648"/>
              <pc:sldLayoutMk cId="1461711982" sldId="2147483662"/>
              <ac:picMk id="68" creationId="{996A03A2-6487-85DC-6C12-C52C695ABF0A}"/>
            </ac:picMkLst>
          </pc:picChg>
          <pc:picChg chg="mod">
            <ac:chgData name="Tim Miller" userId="e118c78a-470c-4863-8b52-3aa598a6a1d5" providerId="ADAL" clId="{EB963288-978B-4AAE-86EF-5D848066837B}" dt="2025-03-17T11:18:14.994" v="307" actId="1076"/>
            <ac:picMkLst>
              <pc:docMk/>
              <pc:sldMasterMk cId="242470013" sldId="2147483648"/>
              <pc:sldLayoutMk cId="1461711982" sldId="2147483662"/>
              <ac:picMk id="69" creationId="{880B175C-489E-1B05-74CD-59BA71764171}"/>
            </ac:picMkLst>
          </pc:picChg>
          <pc:picChg chg="mod">
            <ac:chgData name="Tim Miller" userId="e118c78a-470c-4863-8b52-3aa598a6a1d5" providerId="ADAL" clId="{EB963288-978B-4AAE-86EF-5D848066837B}" dt="2025-03-17T11:17:53.448" v="302" actId="1076"/>
            <ac:picMkLst>
              <pc:docMk/>
              <pc:sldMasterMk cId="242470013" sldId="2147483648"/>
              <pc:sldLayoutMk cId="1461711982" sldId="2147483662"/>
              <ac:picMk id="75" creationId="{2A656223-199D-259A-ACEC-11E335ED158B}"/>
            </ac:picMkLst>
          </pc:picChg>
          <pc:picChg chg="mod">
            <ac:chgData name="Tim Miller" userId="e118c78a-470c-4863-8b52-3aa598a6a1d5" providerId="ADAL" clId="{EB963288-978B-4AAE-86EF-5D848066837B}" dt="2025-03-17T11:17:53.448" v="302" actId="1076"/>
            <ac:picMkLst>
              <pc:docMk/>
              <pc:sldMasterMk cId="242470013" sldId="2147483648"/>
              <pc:sldLayoutMk cId="1461711982" sldId="2147483662"/>
              <ac:picMk id="76" creationId="{CE3C00B0-0B21-A959-11D5-A28F655033D8}"/>
            </ac:picMkLst>
          </pc:picChg>
          <pc:cxnChg chg="add mod">
            <ac:chgData name="Tim Miller" userId="e118c78a-470c-4863-8b52-3aa598a6a1d5" providerId="ADAL" clId="{EB963288-978B-4AAE-86EF-5D848066837B}" dt="2025-03-17T08:52:34.289" v="122" actId="465"/>
            <ac:cxnSpMkLst>
              <pc:docMk/>
              <pc:sldMasterMk cId="242470013" sldId="2147483648"/>
              <pc:sldLayoutMk cId="1461711982" sldId="2147483662"/>
              <ac:cxnSpMk id="2" creationId="{FA6EBD40-7D94-9A56-9D63-B36BF70BFAA8}"/>
            </ac:cxnSpMkLst>
          </pc:cxnChg>
          <pc:cxnChg chg="mod">
            <ac:chgData name="Tim Miller" userId="e118c78a-470c-4863-8b52-3aa598a6a1d5" providerId="ADAL" clId="{EB963288-978B-4AAE-86EF-5D848066837B}" dt="2025-03-17T11:18:00.075" v="304" actId="1076"/>
            <ac:cxnSpMkLst>
              <pc:docMk/>
              <pc:sldMasterMk cId="242470013" sldId="2147483648"/>
              <pc:sldLayoutMk cId="1461711982" sldId="2147483662"/>
              <ac:cxnSpMk id="15" creationId="{F4367F90-875F-034C-723B-5168F38238E9}"/>
            </ac:cxnSpMkLst>
          </pc:cxnChg>
          <pc:cxnChg chg="mod">
            <ac:chgData name="Tim Miller" userId="e118c78a-470c-4863-8b52-3aa598a6a1d5" providerId="ADAL" clId="{EB963288-978B-4AAE-86EF-5D848066837B}" dt="2025-03-17T08:52:34.289" v="122" actId="465"/>
            <ac:cxnSpMkLst>
              <pc:docMk/>
              <pc:sldMasterMk cId="242470013" sldId="2147483648"/>
              <pc:sldLayoutMk cId="1461711982" sldId="2147483662"/>
              <ac:cxnSpMk id="34" creationId="{8D461930-8F69-C293-9F59-91DC9988A381}"/>
            </ac:cxnSpMkLst>
          </pc:cxnChg>
          <pc:cxnChg chg="mod">
            <ac:chgData name="Tim Miller" userId="e118c78a-470c-4863-8b52-3aa598a6a1d5" providerId="ADAL" clId="{EB963288-978B-4AAE-86EF-5D848066837B}" dt="2025-03-17T08:52:34.289" v="122" actId="465"/>
            <ac:cxnSpMkLst>
              <pc:docMk/>
              <pc:sldMasterMk cId="242470013" sldId="2147483648"/>
              <pc:sldLayoutMk cId="1461711982" sldId="2147483662"/>
              <ac:cxnSpMk id="37" creationId="{5057CBD4-4F6B-B6D7-C2E2-AD2CA9957ADD}"/>
            </ac:cxnSpMkLst>
          </pc:cxnChg>
          <pc:cxnChg chg="mod">
            <ac:chgData name="Tim Miller" userId="e118c78a-470c-4863-8b52-3aa598a6a1d5" providerId="ADAL" clId="{EB963288-978B-4AAE-86EF-5D848066837B}" dt="2025-03-17T08:52:34.289" v="122" actId="465"/>
            <ac:cxnSpMkLst>
              <pc:docMk/>
              <pc:sldMasterMk cId="242470013" sldId="2147483648"/>
              <pc:sldLayoutMk cId="1461711982" sldId="2147483662"/>
              <ac:cxnSpMk id="39" creationId="{D93246AA-AC92-D8CE-F4AA-EDD530198D0D}"/>
            </ac:cxnSpMkLst>
          </pc:cxnChg>
          <pc:cxnChg chg="mod">
            <ac:chgData name="Tim Miller" userId="e118c78a-470c-4863-8b52-3aa598a6a1d5" providerId="ADAL" clId="{EB963288-978B-4AAE-86EF-5D848066837B}" dt="2025-03-17T11:18:02.702" v="306" actId="1076"/>
            <ac:cxnSpMkLst>
              <pc:docMk/>
              <pc:sldMasterMk cId="242470013" sldId="2147483648"/>
              <pc:sldLayoutMk cId="1461711982" sldId="2147483662"/>
              <ac:cxnSpMk id="42" creationId="{5A246D73-F4AC-3679-EA40-83C8D9134B8A}"/>
            </ac:cxnSpMkLst>
          </pc:cxnChg>
          <pc:cxnChg chg="mod">
            <ac:chgData name="Tim Miller" userId="e118c78a-470c-4863-8b52-3aa598a6a1d5" providerId="ADAL" clId="{EB963288-978B-4AAE-86EF-5D848066837B}" dt="2025-03-17T08:50:38.638" v="83" actId="1036"/>
            <ac:cxnSpMkLst>
              <pc:docMk/>
              <pc:sldMasterMk cId="242470013" sldId="2147483648"/>
              <pc:sldLayoutMk cId="1461711982" sldId="2147483662"/>
              <ac:cxnSpMk id="45" creationId="{72728E7C-B87A-D160-CC7B-1F7B9881443F}"/>
            </ac:cxnSpMkLst>
          </pc:cxnChg>
        </pc:sldLayoutChg>
        <pc:sldLayoutChg chg="addSp delSp modSp mod">
          <pc:chgData name="Tim Miller" userId="e118c78a-470c-4863-8b52-3aa598a6a1d5" providerId="ADAL" clId="{EB963288-978B-4AAE-86EF-5D848066837B}" dt="2025-03-17T08:58:26.418" v="301" actId="571"/>
          <pc:sldLayoutMkLst>
            <pc:docMk/>
            <pc:sldMasterMk cId="242470013" sldId="2147483648"/>
            <pc:sldLayoutMk cId="1530839369" sldId="2147483663"/>
          </pc:sldLayoutMkLst>
          <pc:spChg chg="add del mod">
            <ac:chgData name="Tim Miller" userId="e118c78a-470c-4863-8b52-3aa598a6a1d5" providerId="ADAL" clId="{EB963288-978B-4AAE-86EF-5D848066837B}" dt="2025-03-17T08:58:17.929" v="300" actId="478"/>
            <ac:spMkLst>
              <pc:docMk/>
              <pc:sldMasterMk cId="242470013" sldId="2147483648"/>
              <pc:sldLayoutMk cId="1530839369" sldId="2147483663"/>
              <ac:spMk id="2" creationId="{CBF2CBF8-C440-E34E-6270-216472A8CCB1}"/>
            </ac:spMkLst>
          </pc:spChg>
          <pc:spChg chg="add mod">
            <ac:chgData name="Tim Miller" userId="e118c78a-470c-4863-8b52-3aa598a6a1d5" providerId="ADAL" clId="{EB963288-978B-4AAE-86EF-5D848066837B}" dt="2025-03-17T08:58:26.418" v="301" actId="571"/>
            <ac:spMkLst>
              <pc:docMk/>
              <pc:sldMasterMk cId="242470013" sldId="2147483648"/>
              <pc:sldLayoutMk cId="1530839369" sldId="2147483663"/>
              <ac:spMk id="6" creationId="{4206E589-9EE8-EC7F-02AA-4B5CE985F783}"/>
            </ac:spMkLst>
          </pc:spChg>
          <pc:spChg chg="add mod">
            <ac:chgData name="Tim Miller" userId="e118c78a-470c-4863-8b52-3aa598a6a1d5" providerId="ADAL" clId="{EB963288-978B-4AAE-86EF-5D848066837B}" dt="2025-03-17T08:58:26.418" v="301" actId="571"/>
            <ac:spMkLst>
              <pc:docMk/>
              <pc:sldMasterMk cId="242470013" sldId="2147483648"/>
              <pc:sldLayoutMk cId="1530839369" sldId="2147483663"/>
              <ac:spMk id="8" creationId="{1C1674CF-6458-9148-A77E-54514811B425}"/>
            </ac:spMkLst>
          </pc:spChg>
          <pc:spChg chg="add mod">
            <ac:chgData name="Tim Miller" userId="e118c78a-470c-4863-8b52-3aa598a6a1d5" providerId="ADAL" clId="{EB963288-978B-4AAE-86EF-5D848066837B}" dt="2025-03-17T08:58:26.418" v="301" actId="571"/>
            <ac:spMkLst>
              <pc:docMk/>
              <pc:sldMasterMk cId="242470013" sldId="2147483648"/>
              <pc:sldLayoutMk cId="1530839369" sldId="2147483663"/>
              <ac:spMk id="9" creationId="{731F7514-09B3-72C7-CAE8-4CA438DF3862}"/>
            </ac:spMkLst>
          </pc:spChg>
          <pc:spChg chg="add mod">
            <ac:chgData name="Tim Miller" userId="e118c78a-470c-4863-8b52-3aa598a6a1d5" providerId="ADAL" clId="{EB963288-978B-4AAE-86EF-5D848066837B}" dt="2025-03-17T08:58:26.418" v="301" actId="571"/>
            <ac:spMkLst>
              <pc:docMk/>
              <pc:sldMasterMk cId="242470013" sldId="2147483648"/>
              <pc:sldLayoutMk cId="1530839369" sldId="2147483663"/>
              <ac:spMk id="14" creationId="{5ED41CF0-8753-E11C-3E86-F0507CF53D9F}"/>
            </ac:spMkLst>
          </pc:spChg>
          <pc:spChg chg="add mod">
            <ac:chgData name="Tim Miller" userId="e118c78a-470c-4863-8b52-3aa598a6a1d5" providerId="ADAL" clId="{EB963288-978B-4AAE-86EF-5D848066837B}" dt="2025-03-17T08:58:26.418" v="301" actId="571"/>
            <ac:spMkLst>
              <pc:docMk/>
              <pc:sldMasterMk cId="242470013" sldId="2147483648"/>
              <pc:sldLayoutMk cId="1530839369" sldId="2147483663"/>
              <ac:spMk id="16" creationId="{E12BEA00-652A-5FD2-4E93-86D701A6BDAA}"/>
            </ac:spMkLst>
          </pc:spChg>
          <pc:spChg chg="add mod">
            <ac:chgData name="Tim Miller" userId="e118c78a-470c-4863-8b52-3aa598a6a1d5" providerId="ADAL" clId="{EB963288-978B-4AAE-86EF-5D848066837B}" dt="2025-03-17T08:58:26.418" v="301" actId="571"/>
            <ac:spMkLst>
              <pc:docMk/>
              <pc:sldMasterMk cId="242470013" sldId="2147483648"/>
              <pc:sldLayoutMk cId="1530839369" sldId="2147483663"/>
              <ac:spMk id="17" creationId="{16F0E5A2-324F-FF60-FCB1-69BD9FE20FE0}"/>
            </ac:spMkLst>
          </pc:spChg>
          <pc:spChg chg="add mod">
            <ac:chgData name="Tim Miller" userId="e118c78a-470c-4863-8b52-3aa598a6a1d5" providerId="ADAL" clId="{EB963288-978B-4AAE-86EF-5D848066837B}" dt="2025-03-17T08:58:26.418" v="301" actId="571"/>
            <ac:spMkLst>
              <pc:docMk/>
              <pc:sldMasterMk cId="242470013" sldId="2147483648"/>
              <pc:sldLayoutMk cId="1530839369" sldId="2147483663"/>
              <ac:spMk id="18" creationId="{146ABC30-2686-402A-9452-1D8ABFE510EC}"/>
            </ac:spMkLst>
          </pc:spChg>
          <pc:spChg chg="add mod">
            <ac:chgData name="Tim Miller" userId="e118c78a-470c-4863-8b52-3aa598a6a1d5" providerId="ADAL" clId="{EB963288-978B-4AAE-86EF-5D848066837B}" dt="2025-03-17T08:58:26.418" v="301" actId="571"/>
            <ac:spMkLst>
              <pc:docMk/>
              <pc:sldMasterMk cId="242470013" sldId="2147483648"/>
              <pc:sldLayoutMk cId="1530839369" sldId="2147483663"/>
              <ac:spMk id="19" creationId="{C09BE736-0612-C970-0825-E04259CF9EBF}"/>
            </ac:spMkLst>
          </pc:spChg>
          <pc:spChg chg="add mod">
            <ac:chgData name="Tim Miller" userId="e118c78a-470c-4863-8b52-3aa598a6a1d5" providerId="ADAL" clId="{EB963288-978B-4AAE-86EF-5D848066837B}" dt="2025-03-17T08:58:26.418" v="301" actId="571"/>
            <ac:spMkLst>
              <pc:docMk/>
              <pc:sldMasterMk cId="242470013" sldId="2147483648"/>
              <pc:sldLayoutMk cId="1530839369" sldId="2147483663"/>
              <ac:spMk id="20" creationId="{B81938B8-E47A-1358-EF68-D0567DE31C52}"/>
            </ac:spMkLst>
          </pc:spChg>
          <pc:spChg chg="add mod">
            <ac:chgData name="Tim Miller" userId="e118c78a-470c-4863-8b52-3aa598a6a1d5" providerId="ADAL" clId="{EB963288-978B-4AAE-86EF-5D848066837B}" dt="2025-03-17T08:58:26.418" v="301" actId="571"/>
            <ac:spMkLst>
              <pc:docMk/>
              <pc:sldMasterMk cId="242470013" sldId="2147483648"/>
              <pc:sldLayoutMk cId="1530839369" sldId="2147483663"/>
              <ac:spMk id="24" creationId="{088C4D99-2EBA-BD83-ECC4-081A945C0C0C}"/>
            </ac:spMkLst>
          </pc:spChg>
          <pc:spChg chg="mod">
            <ac:chgData name="Tim Miller" userId="e118c78a-470c-4863-8b52-3aa598a6a1d5" providerId="ADAL" clId="{EB963288-978B-4AAE-86EF-5D848066837B}" dt="2025-03-17T08:56:51.996" v="193" actId="404"/>
            <ac:spMkLst>
              <pc:docMk/>
              <pc:sldMasterMk cId="242470013" sldId="2147483648"/>
              <pc:sldLayoutMk cId="1530839369" sldId="2147483663"/>
              <ac:spMk id="32" creationId="{15A8A341-DC80-CCB6-F721-FC9DB507E38A}"/>
            </ac:spMkLst>
          </pc:spChg>
          <pc:spChg chg="mod">
            <ac:chgData name="Tim Miller" userId="e118c78a-470c-4863-8b52-3aa598a6a1d5" providerId="ADAL" clId="{EB963288-978B-4AAE-86EF-5D848066837B}" dt="2025-03-17T08:58:06.410" v="286" actId="1035"/>
            <ac:spMkLst>
              <pc:docMk/>
              <pc:sldMasterMk cId="242470013" sldId="2147483648"/>
              <pc:sldLayoutMk cId="1530839369" sldId="2147483663"/>
              <ac:spMk id="33" creationId="{F6119FA1-8D55-639A-E7A4-95AB17EA325F}"/>
            </ac:spMkLst>
          </pc:spChg>
          <pc:spChg chg="del">
            <ac:chgData name="Tim Miller" userId="e118c78a-470c-4863-8b52-3aa598a6a1d5" providerId="ADAL" clId="{EB963288-978B-4AAE-86EF-5D848066837B}" dt="2025-03-17T08:57:02.491" v="195" actId="478"/>
            <ac:spMkLst>
              <pc:docMk/>
              <pc:sldMasterMk cId="242470013" sldId="2147483648"/>
              <pc:sldLayoutMk cId="1530839369" sldId="2147483663"/>
              <ac:spMk id="44" creationId="{91BAFA35-C1B5-6235-E5B4-05EB7164A1D6}"/>
            </ac:spMkLst>
          </pc:spChg>
          <pc:spChg chg="mod">
            <ac:chgData name="Tim Miller" userId="e118c78a-470c-4863-8b52-3aa598a6a1d5" providerId="ADAL" clId="{EB963288-978B-4AAE-86EF-5D848066837B}" dt="2025-03-17T08:58:06.410" v="286" actId="1035"/>
            <ac:spMkLst>
              <pc:docMk/>
              <pc:sldMasterMk cId="242470013" sldId="2147483648"/>
              <pc:sldLayoutMk cId="1530839369" sldId="2147483663"/>
              <ac:spMk id="46" creationId="{008406D6-AF90-27CE-1A17-28E1DD3F8E25}"/>
            </ac:spMkLst>
          </pc:spChg>
          <pc:spChg chg="mod">
            <ac:chgData name="Tim Miller" userId="e118c78a-470c-4863-8b52-3aa598a6a1d5" providerId="ADAL" clId="{EB963288-978B-4AAE-86EF-5D848066837B}" dt="2025-03-17T08:58:02.950" v="282" actId="1035"/>
            <ac:spMkLst>
              <pc:docMk/>
              <pc:sldMasterMk cId="242470013" sldId="2147483648"/>
              <pc:sldLayoutMk cId="1530839369" sldId="2147483663"/>
              <ac:spMk id="47" creationId="{C016EE30-D490-B2D9-6944-16F050E251C5}"/>
            </ac:spMkLst>
          </pc:spChg>
          <pc:spChg chg="mod">
            <ac:chgData name="Tim Miller" userId="e118c78a-470c-4863-8b52-3aa598a6a1d5" providerId="ADAL" clId="{EB963288-978B-4AAE-86EF-5D848066837B}" dt="2025-03-17T08:58:02.950" v="282" actId="1035"/>
            <ac:spMkLst>
              <pc:docMk/>
              <pc:sldMasterMk cId="242470013" sldId="2147483648"/>
              <pc:sldLayoutMk cId="1530839369" sldId="2147483663"/>
              <ac:spMk id="48" creationId="{0327CD95-0580-3675-DBAC-ADB876EA4E83}"/>
            </ac:spMkLst>
          </pc:spChg>
          <pc:spChg chg="mod">
            <ac:chgData name="Tim Miller" userId="e118c78a-470c-4863-8b52-3aa598a6a1d5" providerId="ADAL" clId="{EB963288-978B-4AAE-86EF-5D848066837B}" dt="2025-03-17T08:58:13.488" v="299" actId="1035"/>
            <ac:spMkLst>
              <pc:docMk/>
              <pc:sldMasterMk cId="242470013" sldId="2147483648"/>
              <pc:sldLayoutMk cId="1530839369" sldId="2147483663"/>
              <ac:spMk id="53" creationId="{CAFCD238-2B87-4171-315C-4EC7E3D836A0}"/>
            </ac:spMkLst>
          </pc:spChg>
          <pc:spChg chg="mod">
            <ac:chgData name="Tim Miller" userId="e118c78a-470c-4863-8b52-3aa598a6a1d5" providerId="ADAL" clId="{EB963288-978B-4AAE-86EF-5D848066837B}" dt="2025-03-17T08:57:57.353" v="269" actId="1035"/>
            <ac:spMkLst>
              <pc:docMk/>
              <pc:sldMasterMk cId="242470013" sldId="2147483648"/>
              <pc:sldLayoutMk cId="1530839369" sldId="2147483663"/>
              <ac:spMk id="54" creationId="{CB0C0651-87F0-BF01-94D3-888370C7A94E}"/>
            </ac:spMkLst>
          </pc:spChg>
          <pc:spChg chg="mod">
            <ac:chgData name="Tim Miller" userId="e118c78a-470c-4863-8b52-3aa598a6a1d5" providerId="ADAL" clId="{EB963288-978B-4AAE-86EF-5D848066837B}" dt="2025-03-17T08:57:57.353" v="269" actId="1035"/>
            <ac:spMkLst>
              <pc:docMk/>
              <pc:sldMasterMk cId="242470013" sldId="2147483648"/>
              <pc:sldLayoutMk cId="1530839369" sldId="2147483663"/>
              <ac:spMk id="55" creationId="{F24C2EF5-8C06-C6CF-D5D7-288359E9F523}"/>
            </ac:spMkLst>
          </pc:spChg>
          <pc:spChg chg="mod">
            <ac:chgData name="Tim Miller" userId="e118c78a-470c-4863-8b52-3aa598a6a1d5" providerId="ADAL" clId="{EB963288-978B-4AAE-86EF-5D848066837B}" dt="2025-03-17T08:58:13.488" v="299" actId="1035"/>
            <ac:spMkLst>
              <pc:docMk/>
              <pc:sldMasterMk cId="242470013" sldId="2147483648"/>
              <pc:sldLayoutMk cId="1530839369" sldId="2147483663"/>
              <ac:spMk id="63" creationId="{6D42A282-195E-8C03-953A-EA7E55001337}"/>
            </ac:spMkLst>
          </pc:spChg>
          <pc:spChg chg="del">
            <ac:chgData name="Tim Miller" userId="e118c78a-470c-4863-8b52-3aa598a6a1d5" providerId="ADAL" clId="{EB963288-978B-4AAE-86EF-5D848066837B}" dt="2025-03-17T08:58:17.929" v="300" actId="478"/>
            <ac:spMkLst>
              <pc:docMk/>
              <pc:sldMasterMk cId="242470013" sldId="2147483648"/>
              <pc:sldLayoutMk cId="1530839369" sldId="2147483663"/>
              <ac:spMk id="64" creationId="{26C926DC-EB9F-5F62-77C5-1AF2548F018B}"/>
            </ac:spMkLst>
          </pc:spChg>
          <pc:spChg chg="mod">
            <ac:chgData name="Tim Miller" userId="e118c78a-470c-4863-8b52-3aa598a6a1d5" providerId="ADAL" clId="{EB963288-978B-4AAE-86EF-5D848066837B}" dt="2025-03-17T08:58:13.488" v="299" actId="1035"/>
            <ac:spMkLst>
              <pc:docMk/>
              <pc:sldMasterMk cId="242470013" sldId="2147483648"/>
              <pc:sldLayoutMk cId="1530839369" sldId="2147483663"/>
              <ac:spMk id="65" creationId="{D631C171-3DBE-00F2-F32D-A7D25FB0D22C}"/>
            </ac:spMkLst>
          </pc:spChg>
          <pc:spChg chg="mod">
            <ac:chgData name="Tim Miller" userId="e118c78a-470c-4863-8b52-3aa598a6a1d5" providerId="ADAL" clId="{EB963288-978B-4AAE-86EF-5D848066837B}" dt="2025-03-17T08:57:57.353" v="269" actId="1035"/>
            <ac:spMkLst>
              <pc:docMk/>
              <pc:sldMasterMk cId="242470013" sldId="2147483648"/>
              <pc:sldLayoutMk cId="1530839369" sldId="2147483663"/>
              <ac:spMk id="74" creationId="{A56C317D-B980-01A9-3F4A-6DBF119B4594}"/>
            </ac:spMkLst>
          </pc:spChg>
          <pc:spChg chg="del">
            <ac:chgData name="Tim Miller" userId="e118c78a-470c-4863-8b52-3aa598a6a1d5" providerId="ADAL" clId="{EB963288-978B-4AAE-86EF-5D848066837B}" dt="2025-03-17T08:57:02.491" v="195" actId="478"/>
            <ac:spMkLst>
              <pc:docMk/>
              <pc:sldMasterMk cId="242470013" sldId="2147483648"/>
              <pc:sldLayoutMk cId="1530839369" sldId="2147483663"/>
              <ac:spMk id="79" creationId="{ADA2B3DB-D98C-0913-D782-BEC0A0C41343}"/>
            </ac:spMkLst>
          </pc:spChg>
          <pc:spChg chg="del mod">
            <ac:chgData name="Tim Miller" userId="e118c78a-470c-4863-8b52-3aa598a6a1d5" providerId="ADAL" clId="{EB963288-978B-4AAE-86EF-5D848066837B}" dt="2025-03-17T08:58:17.929" v="300" actId="478"/>
            <ac:spMkLst>
              <pc:docMk/>
              <pc:sldMasterMk cId="242470013" sldId="2147483648"/>
              <pc:sldLayoutMk cId="1530839369" sldId="2147483663"/>
              <ac:spMk id="80" creationId="{71B01D59-66B0-314B-9609-505DA1570FCD}"/>
            </ac:spMkLst>
          </pc:spChg>
          <pc:spChg chg="del mod">
            <ac:chgData name="Tim Miller" userId="e118c78a-470c-4863-8b52-3aa598a6a1d5" providerId="ADAL" clId="{EB963288-978B-4AAE-86EF-5D848066837B}" dt="2025-03-17T08:58:17.929" v="300" actId="478"/>
            <ac:spMkLst>
              <pc:docMk/>
              <pc:sldMasterMk cId="242470013" sldId="2147483648"/>
              <pc:sldLayoutMk cId="1530839369" sldId="2147483663"/>
              <ac:spMk id="81" creationId="{5C1EF3E0-2ACE-B1A8-22CC-CE9AEFDF96CB}"/>
            </ac:spMkLst>
          </pc:spChg>
          <pc:spChg chg="del">
            <ac:chgData name="Tim Miller" userId="e118c78a-470c-4863-8b52-3aa598a6a1d5" providerId="ADAL" clId="{EB963288-978B-4AAE-86EF-5D848066837B}" dt="2025-03-17T08:58:17.929" v="300" actId="478"/>
            <ac:spMkLst>
              <pc:docMk/>
              <pc:sldMasterMk cId="242470013" sldId="2147483648"/>
              <pc:sldLayoutMk cId="1530839369" sldId="2147483663"/>
              <ac:spMk id="86" creationId="{C837C8D3-CF34-4117-5AD3-8B58D96136F3}"/>
            </ac:spMkLst>
          </pc:spChg>
          <pc:spChg chg="del">
            <ac:chgData name="Tim Miller" userId="e118c78a-470c-4863-8b52-3aa598a6a1d5" providerId="ADAL" clId="{EB963288-978B-4AAE-86EF-5D848066837B}" dt="2025-03-17T08:58:17.929" v="300" actId="478"/>
            <ac:spMkLst>
              <pc:docMk/>
              <pc:sldMasterMk cId="242470013" sldId="2147483648"/>
              <pc:sldLayoutMk cId="1530839369" sldId="2147483663"/>
              <ac:spMk id="87" creationId="{E487F29F-9034-CE91-BB86-6162816FABC6}"/>
            </ac:spMkLst>
          </pc:spChg>
          <pc:spChg chg="del">
            <ac:chgData name="Tim Miller" userId="e118c78a-470c-4863-8b52-3aa598a6a1d5" providerId="ADAL" clId="{EB963288-978B-4AAE-86EF-5D848066837B}" dt="2025-03-17T08:58:17.929" v="300" actId="478"/>
            <ac:spMkLst>
              <pc:docMk/>
              <pc:sldMasterMk cId="242470013" sldId="2147483648"/>
              <pc:sldLayoutMk cId="1530839369" sldId="2147483663"/>
              <ac:spMk id="88" creationId="{0F53B8EB-D4E2-F409-6E78-3F095ACEB17A}"/>
            </ac:spMkLst>
          </pc:spChg>
          <pc:spChg chg="del">
            <ac:chgData name="Tim Miller" userId="e118c78a-470c-4863-8b52-3aa598a6a1d5" providerId="ADAL" clId="{EB963288-978B-4AAE-86EF-5D848066837B}" dt="2025-03-17T08:58:17.929" v="300" actId="478"/>
            <ac:spMkLst>
              <pc:docMk/>
              <pc:sldMasterMk cId="242470013" sldId="2147483648"/>
              <pc:sldLayoutMk cId="1530839369" sldId="2147483663"/>
              <ac:spMk id="89" creationId="{24D4B4A7-6BDB-FAA4-97BD-A705C7E60DFD}"/>
            </ac:spMkLst>
          </pc:spChg>
          <pc:spChg chg="del">
            <ac:chgData name="Tim Miller" userId="e118c78a-470c-4863-8b52-3aa598a6a1d5" providerId="ADAL" clId="{EB963288-978B-4AAE-86EF-5D848066837B}" dt="2025-03-17T08:58:17.929" v="300" actId="478"/>
            <ac:spMkLst>
              <pc:docMk/>
              <pc:sldMasterMk cId="242470013" sldId="2147483648"/>
              <pc:sldLayoutMk cId="1530839369" sldId="2147483663"/>
              <ac:spMk id="90" creationId="{A2A17468-086D-71CD-23B7-9213C8913906}"/>
            </ac:spMkLst>
          </pc:spChg>
          <pc:spChg chg="del">
            <ac:chgData name="Tim Miller" userId="e118c78a-470c-4863-8b52-3aa598a6a1d5" providerId="ADAL" clId="{EB963288-978B-4AAE-86EF-5D848066837B}" dt="2025-03-17T08:58:17.929" v="300" actId="478"/>
            <ac:spMkLst>
              <pc:docMk/>
              <pc:sldMasterMk cId="242470013" sldId="2147483648"/>
              <pc:sldLayoutMk cId="1530839369" sldId="2147483663"/>
              <ac:spMk id="91" creationId="{8C4005A5-0501-5B7E-27C6-947B3F91BEAC}"/>
            </ac:spMkLst>
          </pc:spChg>
          <pc:picChg chg="mod">
            <ac:chgData name="Tim Miller" userId="e118c78a-470c-4863-8b52-3aa598a6a1d5" providerId="ADAL" clId="{EB963288-978B-4AAE-86EF-5D848066837B}" dt="2025-03-17T08:57:57.353" v="269" actId="1035"/>
            <ac:picMkLst>
              <pc:docMk/>
              <pc:sldMasterMk cId="242470013" sldId="2147483648"/>
              <pc:sldLayoutMk cId="1530839369" sldId="2147483663"/>
              <ac:picMk id="3" creationId="{58D8E3E9-7919-2EF8-BA2C-FB38AE6CCECC}"/>
            </ac:picMkLst>
          </pc:picChg>
          <pc:picChg chg="mod">
            <ac:chgData name="Tim Miller" userId="e118c78a-470c-4863-8b52-3aa598a6a1d5" providerId="ADAL" clId="{EB963288-978B-4AAE-86EF-5D848066837B}" dt="2025-03-17T08:58:13.488" v="299" actId="1035"/>
            <ac:picMkLst>
              <pc:docMk/>
              <pc:sldMasterMk cId="242470013" sldId="2147483648"/>
              <pc:sldLayoutMk cId="1530839369" sldId="2147483663"/>
              <ac:picMk id="5" creationId="{560B6D96-D107-B8B7-8650-6B37E551D8EC}"/>
            </ac:picMkLst>
          </pc:picChg>
          <pc:picChg chg="mod">
            <ac:chgData name="Tim Miller" userId="e118c78a-470c-4863-8b52-3aa598a6a1d5" providerId="ADAL" clId="{EB963288-978B-4AAE-86EF-5D848066837B}" dt="2025-03-17T08:57:57.353" v="269" actId="1035"/>
            <ac:picMkLst>
              <pc:docMk/>
              <pc:sldMasterMk cId="242470013" sldId="2147483648"/>
              <pc:sldLayoutMk cId="1530839369" sldId="2147483663"/>
              <ac:picMk id="50" creationId="{453E8E4B-6345-7008-8B2F-C9911DD60296}"/>
            </ac:picMkLst>
          </pc:picChg>
          <pc:picChg chg="mod">
            <ac:chgData name="Tim Miller" userId="e118c78a-470c-4863-8b52-3aa598a6a1d5" providerId="ADAL" clId="{EB963288-978B-4AAE-86EF-5D848066837B}" dt="2025-03-17T08:57:57.353" v="269" actId="1035"/>
            <ac:picMkLst>
              <pc:docMk/>
              <pc:sldMasterMk cId="242470013" sldId="2147483648"/>
              <pc:sldLayoutMk cId="1530839369" sldId="2147483663"/>
              <ac:picMk id="51" creationId="{186B43B0-C0C7-C7BE-3D48-C85B5803AC72}"/>
            </ac:picMkLst>
          </pc:picChg>
          <pc:picChg chg="mod">
            <ac:chgData name="Tim Miller" userId="e118c78a-470c-4863-8b52-3aa598a6a1d5" providerId="ADAL" clId="{EB963288-978B-4AAE-86EF-5D848066837B}" dt="2025-03-17T08:58:13.488" v="299" actId="1035"/>
            <ac:picMkLst>
              <pc:docMk/>
              <pc:sldMasterMk cId="242470013" sldId="2147483648"/>
              <pc:sldLayoutMk cId="1530839369" sldId="2147483663"/>
              <ac:picMk id="56" creationId="{312F5AB0-1716-92D9-85D4-7EA7EFA5F239}"/>
            </ac:picMkLst>
          </pc:picChg>
          <pc:picChg chg="mod">
            <ac:chgData name="Tim Miller" userId="e118c78a-470c-4863-8b52-3aa598a6a1d5" providerId="ADAL" clId="{EB963288-978B-4AAE-86EF-5D848066837B}" dt="2025-03-17T08:58:13.488" v="299" actId="1035"/>
            <ac:picMkLst>
              <pc:docMk/>
              <pc:sldMasterMk cId="242470013" sldId="2147483648"/>
              <pc:sldLayoutMk cId="1530839369" sldId="2147483663"/>
              <ac:picMk id="57" creationId="{729273B7-0077-D8ED-DB79-E829C00F5EEB}"/>
            </ac:picMkLst>
          </pc:picChg>
          <pc:cxnChg chg="add mod">
            <ac:chgData name="Tim Miller" userId="e118c78a-470c-4863-8b52-3aa598a6a1d5" providerId="ADAL" clId="{EB963288-978B-4AAE-86EF-5D848066837B}" dt="2025-03-17T08:57:16.970" v="200" actId="571"/>
            <ac:cxnSpMkLst>
              <pc:docMk/>
              <pc:sldMasterMk cId="242470013" sldId="2147483648"/>
              <pc:sldLayoutMk cId="1530839369" sldId="2147483663"/>
              <ac:cxnSpMk id="4" creationId="{92DF0E03-5E28-4F8F-C8CE-AE9088D2C39C}"/>
            </ac:cxnSpMkLst>
          </pc:cxnChg>
          <pc:cxnChg chg="mod">
            <ac:chgData name="Tim Miller" userId="e118c78a-470c-4863-8b52-3aa598a6a1d5" providerId="ADAL" clId="{EB963288-978B-4AAE-86EF-5D848066837B}" dt="2025-03-17T08:57:42.138" v="232" actId="465"/>
            <ac:cxnSpMkLst>
              <pc:docMk/>
              <pc:sldMasterMk cId="242470013" sldId="2147483648"/>
              <pc:sldLayoutMk cId="1530839369" sldId="2147483663"/>
              <ac:cxnSpMk id="34" creationId="{8D461930-8F69-C293-9F59-91DC9988A381}"/>
            </ac:cxnSpMkLst>
          </pc:cxnChg>
          <pc:cxnChg chg="mod">
            <ac:chgData name="Tim Miller" userId="e118c78a-470c-4863-8b52-3aa598a6a1d5" providerId="ADAL" clId="{EB963288-978B-4AAE-86EF-5D848066837B}" dt="2025-03-17T08:57:42.138" v="232" actId="465"/>
            <ac:cxnSpMkLst>
              <pc:docMk/>
              <pc:sldMasterMk cId="242470013" sldId="2147483648"/>
              <pc:sldLayoutMk cId="1530839369" sldId="2147483663"/>
              <ac:cxnSpMk id="37" creationId="{5057CBD4-4F6B-B6D7-C2E2-AD2CA9957ADD}"/>
            </ac:cxnSpMkLst>
          </pc:cxnChg>
          <pc:cxnChg chg="mod">
            <ac:chgData name="Tim Miller" userId="e118c78a-470c-4863-8b52-3aa598a6a1d5" providerId="ADAL" clId="{EB963288-978B-4AAE-86EF-5D848066837B}" dt="2025-03-17T08:57:42.138" v="232" actId="465"/>
            <ac:cxnSpMkLst>
              <pc:docMk/>
              <pc:sldMasterMk cId="242470013" sldId="2147483648"/>
              <pc:sldLayoutMk cId="1530839369" sldId="2147483663"/>
              <ac:cxnSpMk id="39" creationId="{D93246AA-AC92-D8CE-F4AA-EDD530198D0D}"/>
            </ac:cxnSpMkLst>
          </pc:cxnChg>
          <pc:cxnChg chg="mod">
            <ac:chgData name="Tim Miller" userId="e118c78a-470c-4863-8b52-3aa598a6a1d5" providerId="ADAL" clId="{EB963288-978B-4AAE-86EF-5D848066837B}" dt="2025-03-17T08:57:10.516" v="198" actId="1076"/>
            <ac:cxnSpMkLst>
              <pc:docMk/>
              <pc:sldMasterMk cId="242470013" sldId="2147483648"/>
              <pc:sldLayoutMk cId="1530839369" sldId="2147483663"/>
              <ac:cxnSpMk id="42" creationId="{5A246D73-F4AC-3679-EA40-83C8D9134B8A}"/>
            </ac:cxnSpMkLst>
          </pc:cxnChg>
          <pc:cxnChg chg="mod">
            <ac:chgData name="Tim Miller" userId="e118c78a-470c-4863-8b52-3aa598a6a1d5" providerId="ADAL" clId="{EB963288-978B-4AAE-86EF-5D848066837B}" dt="2025-03-17T08:57:21.189" v="201" actId="1076"/>
            <ac:cxnSpMkLst>
              <pc:docMk/>
              <pc:sldMasterMk cId="242470013" sldId="2147483648"/>
              <pc:sldLayoutMk cId="1530839369" sldId="2147483663"/>
              <ac:cxnSpMk id="78" creationId="{3AEFF02B-5B34-D967-8612-8FFAFF6424E7}"/>
            </ac:cxnSpMkLst>
          </pc:cxnChg>
        </pc:sldLayoutChg>
      </pc:sldMasterChg>
    </pc:docChg>
  </pc:docChgLst>
  <pc:docChgLst>
    <pc:chgData name="Tim Miller" userId="e118c78a-470c-4863-8b52-3aa598a6a1d5" providerId="ADAL" clId="{B7A1A415-45CC-43A3-9572-8AF1F4957026}"/>
    <pc:docChg chg="undo custSel addSld modSld addMainMaster delMainMaster modMainMaster replTag">
      <pc:chgData name="Tim Miller" userId="e118c78a-470c-4863-8b52-3aa598a6a1d5" providerId="ADAL" clId="{B7A1A415-45CC-43A3-9572-8AF1F4957026}" dt="2024-05-29T06:15:29.203" v="800" actId="20577"/>
      <pc:docMkLst>
        <pc:docMk/>
      </pc:docMkLst>
      <pc:sldChg chg="addSp delSp modSp new mod modClrScheme chgLayout">
        <pc:chgData name="Tim Miller" userId="e118c78a-470c-4863-8b52-3aa598a6a1d5" providerId="ADAL" clId="{B7A1A415-45CC-43A3-9572-8AF1F4957026}" dt="2024-05-22T04:55:33.606" v="780" actId="27636"/>
        <pc:sldMkLst>
          <pc:docMk/>
          <pc:sldMk cId="2411347567" sldId="256"/>
        </pc:sldMkLst>
      </pc:sldChg>
      <pc:sldChg chg="delSp new mod modClrScheme chgLayout">
        <pc:chgData name="Tim Miller" userId="e118c78a-470c-4863-8b52-3aa598a6a1d5" providerId="ADAL" clId="{B7A1A415-45CC-43A3-9572-8AF1F4957026}" dt="2024-05-22T04:59:01.577" v="792" actId="700"/>
        <pc:sldMkLst>
          <pc:docMk/>
          <pc:sldMk cId="3020528477" sldId="257"/>
        </pc:sldMkLst>
      </pc:sldChg>
      <pc:sldChg chg="delSp new mod modClrScheme chgLayout">
        <pc:chgData name="Tim Miller" userId="e118c78a-470c-4863-8b52-3aa598a6a1d5" providerId="ADAL" clId="{B7A1A415-45CC-43A3-9572-8AF1F4957026}" dt="2024-05-22T04:59:06.728" v="793" actId="700"/>
        <pc:sldMkLst>
          <pc:docMk/>
          <pc:sldMk cId="3631761224" sldId="258"/>
        </pc:sldMkLst>
      </pc:sldChg>
      <pc:sldChg chg="delSp new mod modClrScheme chgLayout">
        <pc:chgData name="Tim Miller" userId="e118c78a-470c-4863-8b52-3aa598a6a1d5" providerId="ADAL" clId="{B7A1A415-45CC-43A3-9572-8AF1F4957026}" dt="2024-05-22T04:59:11.584" v="794" actId="700"/>
        <pc:sldMkLst>
          <pc:docMk/>
          <pc:sldMk cId="2766913295" sldId="259"/>
        </pc:sldMkLst>
      </pc:sldChg>
      <pc:sldChg chg="delSp new mod modClrScheme chgLayout">
        <pc:chgData name="Tim Miller" userId="e118c78a-470c-4863-8b52-3aa598a6a1d5" providerId="ADAL" clId="{B7A1A415-45CC-43A3-9572-8AF1F4957026}" dt="2024-05-22T04:59:15.966" v="795" actId="700"/>
        <pc:sldMkLst>
          <pc:docMk/>
          <pc:sldMk cId="3725109262" sldId="260"/>
        </pc:sldMkLst>
      </pc:sldChg>
      <pc:sldMasterChg chg="addSldLayout delSldLayout modSldLayout sldLayoutOrd">
        <pc:chgData name="Tim Miller" userId="e118c78a-470c-4863-8b52-3aa598a6a1d5" providerId="ADAL" clId="{B7A1A415-45CC-43A3-9572-8AF1F4957026}" dt="2024-05-29T06:15:29.203" v="800" actId="20577"/>
        <pc:sldMasterMkLst>
          <pc:docMk/>
          <pc:sldMasterMk cId="242470013" sldId="2147483648"/>
        </pc:sldMasterMkLst>
        <pc:sldLayoutChg chg="modSp mod">
          <pc:chgData name="Tim Miller" userId="e118c78a-470c-4863-8b52-3aa598a6a1d5" providerId="ADAL" clId="{B7A1A415-45CC-43A3-9572-8AF1F4957026}" dt="2024-05-29T06:15:29.203" v="800" actId="20577"/>
          <pc:sldLayoutMkLst>
            <pc:docMk/>
            <pc:sldMasterMk cId="242470013" sldId="2147483648"/>
            <pc:sldLayoutMk cId="3503629337" sldId="2147483661"/>
          </pc:sldLayoutMkLst>
        </pc:sldLayoutChg>
        <pc:sldLayoutChg chg="modSp mod">
          <pc:chgData name="Tim Miller" userId="e118c78a-470c-4863-8b52-3aa598a6a1d5" providerId="ADAL" clId="{B7A1A415-45CC-43A3-9572-8AF1F4957026}" dt="2024-05-22T04:57:05.893" v="789" actId="552"/>
          <pc:sldLayoutMkLst>
            <pc:docMk/>
            <pc:sldMasterMk cId="242470013" sldId="2147483648"/>
            <pc:sldLayoutMk cId="1461711982" sldId="2147483662"/>
          </pc:sldLayoutMkLst>
        </pc:sldLayoutChg>
        <pc:sldLayoutChg chg="modSp mod">
          <pc:chgData name="Tim Miller" userId="e118c78a-470c-4863-8b52-3aa598a6a1d5" providerId="ADAL" clId="{B7A1A415-45CC-43A3-9572-8AF1F4957026}" dt="2024-05-22T04:57:21.427" v="791" actId="552"/>
          <pc:sldLayoutMkLst>
            <pc:docMk/>
            <pc:sldMasterMk cId="242470013" sldId="2147483648"/>
            <pc:sldLayoutMk cId="1530839369" sldId="2147483663"/>
          </pc:sldLayoutMkLst>
        </pc:sldLayoutChg>
        <pc:sldLayoutChg chg="delSp add mod ord modTransition">
          <pc:chgData name="Tim Miller" userId="e118c78a-470c-4863-8b52-3aa598a6a1d5" providerId="ADAL" clId="{B7A1A415-45CC-43A3-9572-8AF1F4957026}" dt="2024-05-22T04:49:47.647" v="39" actId="20578"/>
          <pc:sldLayoutMkLst>
            <pc:docMk/>
            <pc:sldMasterMk cId="242470013" sldId="2147483648"/>
            <pc:sldLayoutMk cId="1354404285" sldId="2147483664"/>
          </pc:sldLayoutMkLst>
        </pc:sldLayoutChg>
        <pc:sldLayoutChg chg="add del mod ord modTransition">
          <pc:chgData name="Tim Miller" userId="e118c78a-470c-4863-8b52-3aa598a6a1d5" providerId="ADAL" clId="{B7A1A415-45CC-43A3-9572-8AF1F4957026}" dt="2024-05-22T04:51:26.802" v="49" actId="2696"/>
          <pc:sldLayoutMkLst>
            <pc:docMk/>
            <pc:sldMasterMk cId="242470013" sldId="2147483648"/>
            <pc:sldLayoutMk cId="4195161766" sldId="2147483665"/>
          </pc:sldLayoutMkLst>
        </pc:sldLayoutChg>
        <pc:sldLayoutChg chg="addSp modSp add mod modTransition">
          <pc:chgData name="Tim Miller" userId="e118c78a-470c-4863-8b52-3aa598a6a1d5" providerId="ADAL" clId="{B7A1A415-45CC-43A3-9572-8AF1F4957026}" dt="2024-05-22T04:52:24.287" v="50" actId="6014"/>
          <pc:sldLayoutMkLst>
            <pc:docMk/>
            <pc:sldMasterMk cId="242470013" sldId="2147483648"/>
            <pc:sldLayoutMk cId="869800966" sldId="2147483666"/>
          </pc:sldLayoutMkLst>
        </pc:sldLayoutChg>
      </pc:sldMasterChg>
      <pc:sldMasterChg chg="new del mod addSldLayout delSldLayout">
        <pc:chgData name="Tim Miller" userId="e118c78a-470c-4863-8b52-3aa598a6a1d5" providerId="ADAL" clId="{B7A1A415-45CC-43A3-9572-8AF1F4957026}" dt="2024-05-22T04:49:04.681" v="33" actId="6938"/>
        <pc:sldMasterMkLst>
          <pc:docMk/>
          <pc:sldMasterMk cId="1373208524" sldId="2147483660"/>
        </pc:sldMasterMkLst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816571640" sldId="2147483661"/>
          </pc:sldLayoutMkLst>
        </pc:sldLayoutChg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4292476316" sldId="2147483662"/>
          </pc:sldLayoutMkLst>
        </pc:sldLayoutChg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392763295" sldId="2147483663"/>
          </pc:sldLayoutMkLst>
        </pc:sldLayoutChg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210591208" sldId="2147483664"/>
          </pc:sldLayoutMkLst>
        </pc:sldLayoutChg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1864177244" sldId="2147483665"/>
          </pc:sldLayoutMkLst>
        </pc:sldLayoutChg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2651296691" sldId="2147483666"/>
          </pc:sldLayoutMkLst>
        </pc:sldLayoutChg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3005119126" sldId="2147483667"/>
          </pc:sldLayoutMkLst>
        </pc:sldLayoutChg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3696742338" sldId="2147483668"/>
          </pc:sldLayoutMkLst>
        </pc:sldLayoutChg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4217518507" sldId="2147483669"/>
          </pc:sldLayoutMkLst>
        </pc:sldLayoutChg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163417148" sldId="2147483670"/>
          </pc:sldLayoutMkLst>
        </pc:sldLayoutChg>
        <pc:sldLayoutChg chg="new add del replId">
          <pc:chgData name="Tim Miller" userId="e118c78a-470c-4863-8b52-3aa598a6a1d5" providerId="ADAL" clId="{B7A1A415-45CC-43A3-9572-8AF1F4957026}" dt="2024-05-22T04:49:04.681" v="33" actId="6938"/>
          <pc:sldLayoutMkLst>
            <pc:docMk/>
            <pc:sldMasterMk cId="1373208524" sldId="2147483660"/>
            <pc:sldLayoutMk cId="3941106409" sldId="2147483671"/>
          </pc:sldLayoutMkLst>
        </pc:sldLayoutChg>
      </pc:sldMasterChg>
      <pc:sldMasterChg chg="new del mod addSldLayout delSldLayout">
        <pc:chgData name="Tim Miller" userId="e118c78a-470c-4863-8b52-3aa598a6a1d5" providerId="ADAL" clId="{B7A1A415-45CC-43A3-9572-8AF1F4957026}" dt="2024-05-22T04:49:32.640" v="35" actId="6938"/>
        <pc:sldMasterMkLst>
          <pc:docMk/>
          <pc:sldMasterMk cId="3867027944" sldId="2147483664"/>
        </pc:sldMasterMkLst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1459094718" sldId="2147483665"/>
          </pc:sldLayoutMkLst>
        </pc:sldLayoutChg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231102722" sldId="2147483666"/>
          </pc:sldLayoutMkLst>
        </pc:sldLayoutChg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191577149" sldId="2147483667"/>
          </pc:sldLayoutMkLst>
        </pc:sldLayoutChg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145117337" sldId="2147483668"/>
          </pc:sldLayoutMkLst>
        </pc:sldLayoutChg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3092122574" sldId="2147483669"/>
          </pc:sldLayoutMkLst>
        </pc:sldLayoutChg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1238077299" sldId="2147483670"/>
          </pc:sldLayoutMkLst>
        </pc:sldLayoutChg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2411213876" sldId="2147483671"/>
          </pc:sldLayoutMkLst>
        </pc:sldLayoutChg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1242941038" sldId="2147483672"/>
          </pc:sldLayoutMkLst>
        </pc:sldLayoutChg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3580014722" sldId="2147483673"/>
          </pc:sldLayoutMkLst>
        </pc:sldLayoutChg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1443258577" sldId="2147483674"/>
          </pc:sldLayoutMkLst>
        </pc:sldLayoutChg>
        <pc:sldLayoutChg chg="new del replId">
          <pc:chgData name="Tim Miller" userId="e118c78a-470c-4863-8b52-3aa598a6a1d5" providerId="ADAL" clId="{B7A1A415-45CC-43A3-9572-8AF1F4957026}" dt="2024-05-22T04:49:32.640" v="35" actId="6938"/>
          <pc:sldLayoutMkLst>
            <pc:docMk/>
            <pc:sldMasterMk cId="3867027944" sldId="2147483664"/>
            <pc:sldLayoutMk cId="4205677582" sldId="214748367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alue proposition canvas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40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229F-B933-F1D0-A4AA-8CF9B98C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82CB-476D-87AF-1889-E565D8DE2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C9F07-E6F7-4E8E-8D31-E7BDFE6BF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E0CA5-49FF-4A2A-75C7-F801B208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17/03/2025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7635A-0F42-C0D5-F71F-A0974CD2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E68DA-9040-23AB-F736-D417C19C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12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43F0-4DBA-5C68-5C6F-9EF7E514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36D2E-A5CC-DB50-8F8B-4A3A9B06D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F28C9-7D3D-CCAC-9CB3-DD57D5142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37590-67F6-36A4-33DD-462AFD73E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37EC2-0050-5673-0137-F66D3032C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FB78D-FDFF-96ED-7149-FEAFDE66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17/03/2025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3E6AA-6A49-8400-E425-19BC549E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52FD2-A607-3BB4-0BCF-43BFB4C5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2290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7C39-1D1C-D92F-1D60-95EC85F3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5B1D1-E0B1-B2D9-D737-820C05C2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17/03/2025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C4226-7C6D-FDDB-F86A-3D18D51F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A1BF-0660-EB7B-D78B-17B10437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2047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32617-DD01-3127-848C-6B4E1C62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17/03/2025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76F35-9C76-9BFE-E16B-F512A458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6800B-D720-661D-6E16-798987C0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6090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3345-9238-3729-3998-F79D7D6C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36ABC-5B65-2DA5-8436-5CEDEAB3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18EEF-7886-CF7F-ADC1-733FD14D3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3C391-34B5-7F7B-727F-B46B4F14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17/03/2025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84D3A-7A90-0B21-0D7D-0D30F32F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DE25B-4990-90FC-0B2A-84BCBD38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356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639D-4338-89C8-D943-1680100F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011D2B-E8D2-6330-F3C4-E5CC44355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E3C66-EF26-08D8-F017-71878D5D4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0902A-D0EB-0B37-C656-D993F98D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17/03/2025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BC027-08AE-27A2-889D-3B7F80A4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986DB-C8E7-7CE3-693A-7C7C7B25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718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4AF0-D7CA-F600-AE6D-D8A97530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44183-0CCA-D148-3220-2C09C0295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B6C44-C012-3AB1-694C-D21AD450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17/03/2025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99912-4C87-057F-9C2C-88FEAB89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A4F35-EA85-5E7E-575B-ADD4BA6A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6699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9A539-950E-26A2-6719-38F492CC6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F0E75-11BF-2EA4-F822-2B23D0BB0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4DD33-8BB2-000F-8D4F-DD10E4FD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17/03/2025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F3232-1577-4E27-7C53-C38AB9A4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7C8F3-93A1-B3C2-A06C-CED2370C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63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ackground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B9E2-2D01-9A44-E954-11857310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2BD9B-33A8-FF2F-1674-320A35BFE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980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 canvas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C0338C46-CCE4-CA91-8976-44A64C02DF71}"/>
              </a:ext>
            </a:extLst>
          </p:cNvPr>
          <p:cNvGrpSpPr/>
          <p:nvPr userDrawn="1"/>
        </p:nvGrpSpPr>
        <p:grpSpPr>
          <a:xfrm>
            <a:off x="333375" y="241300"/>
            <a:ext cx="11439525" cy="6285300"/>
            <a:chOff x="333375" y="241300"/>
            <a:chExt cx="11439525" cy="62853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142102-F01F-D8F9-A6DA-5B838ED77DBB}"/>
                </a:ext>
              </a:extLst>
            </p:cNvPr>
            <p:cNvSpPr txBox="1">
              <a:spLocks/>
            </p:cNvSpPr>
            <p:nvPr/>
          </p:nvSpPr>
          <p:spPr>
            <a:xfrm>
              <a:off x="333375" y="241300"/>
              <a:ext cx="3296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>
                  <a:latin typeface="Source Sans Pro" panose="020B0503030403020204" pitchFamily="34" charset="0"/>
                  <a:ea typeface="Source Sans Pro" panose="020B0503030403020204" pitchFamily="34" charset="0"/>
                </a:rPr>
                <a:t>Business model canvas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128BA5-8D9C-1637-BFBD-769D1A222773}"/>
                </a:ext>
              </a:extLst>
            </p:cNvPr>
            <p:cNvSpPr>
              <a:spLocks/>
            </p:cNvSpPr>
            <p:nvPr/>
          </p:nvSpPr>
          <p:spPr>
            <a:xfrm>
              <a:off x="447675" y="819150"/>
              <a:ext cx="11306175" cy="56292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972399-4CC6-503D-615C-3DB3B93E9C7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" y="4876800"/>
              <a:ext cx="113157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0CF270F-7F9C-3D74-3FE8-4B149113EA9B}"/>
                </a:ext>
              </a:extLst>
            </p:cNvPr>
            <p:cNvCxnSpPr>
              <a:cxnSpLocks/>
            </p:cNvCxnSpPr>
            <p:nvPr/>
          </p:nvCxnSpPr>
          <p:spPr>
            <a:xfrm>
              <a:off x="2720340" y="834390"/>
              <a:ext cx="0" cy="40335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4C87080-7CE5-DBBC-890E-A6BFA26B0C06}"/>
                </a:ext>
              </a:extLst>
            </p:cNvPr>
            <p:cNvCxnSpPr>
              <a:cxnSpLocks/>
            </p:cNvCxnSpPr>
            <p:nvPr/>
          </p:nvCxnSpPr>
          <p:spPr>
            <a:xfrm>
              <a:off x="4979670" y="824865"/>
              <a:ext cx="0" cy="40335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8CA676-4307-6835-DA79-56CFCDE01618}"/>
                </a:ext>
              </a:extLst>
            </p:cNvPr>
            <p:cNvCxnSpPr>
              <a:cxnSpLocks/>
            </p:cNvCxnSpPr>
            <p:nvPr/>
          </p:nvCxnSpPr>
          <p:spPr>
            <a:xfrm>
              <a:off x="7239000" y="834390"/>
              <a:ext cx="0" cy="40335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BAA7FFC-1328-D2E0-FDC6-1D1C8A4E1D15}"/>
                </a:ext>
              </a:extLst>
            </p:cNvPr>
            <p:cNvCxnSpPr>
              <a:cxnSpLocks/>
            </p:cNvCxnSpPr>
            <p:nvPr/>
          </p:nvCxnSpPr>
          <p:spPr>
            <a:xfrm>
              <a:off x="9498330" y="834390"/>
              <a:ext cx="0" cy="40335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03C665C-5195-51E0-BF55-976FBAC64AA7}"/>
                </a:ext>
              </a:extLst>
            </p:cNvPr>
            <p:cNvCxnSpPr>
              <a:cxnSpLocks/>
            </p:cNvCxnSpPr>
            <p:nvPr/>
          </p:nvCxnSpPr>
          <p:spPr>
            <a:xfrm>
              <a:off x="2723745" y="2800553"/>
              <a:ext cx="225544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FB158F-B1AE-82AD-F5E5-83F6AD4FDB02}"/>
                </a:ext>
              </a:extLst>
            </p:cNvPr>
            <p:cNvCxnSpPr>
              <a:cxnSpLocks/>
            </p:cNvCxnSpPr>
            <p:nvPr/>
          </p:nvCxnSpPr>
          <p:spPr>
            <a:xfrm>
              <a:off x="7237379" y="2800553"/>
              <a:ext cx="22665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6E7440-E4F4-C4BA-18A0-A694B292F54C}"/>
                </a:ext>
              </a:extLst>
            </p:cNvPr>
            <p:cNvSpPr txBox="1">
              <a:spLocks/>
            </p:cNvSpPr>
            <p:nvPr/>
          </p:nvSpPr>
          <p:spPr>
            <a:xfrm>
              <a:off x="942975" y="889000"/>
              <a:ext cx="12698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>
                  <a:latin typeface="Source Sans Pro" panose="020B0503030403020204" pitchFamily="34" charset="0"/>
                  <a:ea typeface="Source Sans Pro" panose="020B0503030403020204" pitchFamily="34" charset="0"/>
                </a:rPr>
                <a:t>Key partners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CE3881-05A1-96E3-4793-6DD3309CF1C4}"/>
                </a:ext>
              </a:extLst>
            </p:cNvPr>
            <p:cNvSpPr txBox="1">
              <a:spLocks/>
            </p:cNvSpPr>
            <p:nvPr/>
          </p:nvSpPr>
          <p:spPr>
            <a:xfrm>
              <a:off x="3216275" y="889000"/>
              <a:ext cx="13099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>
                  <a:latin typeface="Source Sans Pro" panose="020B0503030403020204" pitchFamily="34" charset="0"/>
                  <a:ea typeface="Source Sans Pro" panose="020B0503030403020204" pitchFamily="34" charset="0"/>
                </a:rPr>
                <a:t>Key activities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9324B4-C4F6-B58B-6E3D-D6CAA200D224}"/>
                </a:ext>
              </a:extLst>
            </p:cNvPr>
            <p:cNvSpPr txBox="1">
              <a:spLocks/>
            </p:cNvSpPr>
            <p:nvPr/>
          </p:nvSpPr>
          <p:spPr>
            <a:xfrm>
              <a:off x="5215667" y="889000"/>
              <a:ext cx="17860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>
                  <a:latin typeface="Source Sans Pro" panose="020B0503030403020204" pitchFamily="34" charset="0"/>
                  <a:ea typeface="Source Sans Pro" panose="020B0503030403020204" pitchFamily="34" charset="0"/>
                </a:rPr>
                <a:t>Value propositions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CC0597-F251-2532-3A8B-8692138E7E17}"/>
                </a:ext>
              </a:extLst>
            </p:cNvPr>
            <p:cNvSpPr txBox="1">
              <a:spLocks/>
            </p:cNvSpPr>
            <p:nvPr/>
          </p:nvSpPr>
          <p:spPr>
            <a:xfrm>
              <a:off x="7285767" y="889000"/>
              <a:ext cx="21820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>
                  <a:latin typeface="Source Sans Pro" panose="020B0503030403020204" pitchFamily="34" charset="0"/>
                  <a:ea typeface="Source Sans Pro" panose="020B0503030403020204" pitchFamily="34" charset="0"/>
                </a:rPr>
                <a:t>Customer relationships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E91EBB-FA36-5472-36C9-10FA806A0939}"/>
                </a:ext>
              </a:extLst>
            </p:cNvPr>
            <p:cNvSpPr txBox="1">
              <a:spLocks/>
            </p:cNvSpPr>
            <p:nvPr/>
          </p:nvSpPr>
          <p:spPr>
            <a:xfrm>
              <a:off x="9698767" y="88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>
                  <a:latin typeface="Source Sans Pro" panose="020B0503030403020204" pitchFamily="34" charset="0"/>
                  <a:ea typeface="Source Sans Pro" panose="020B0503030403020204" pitchFamily="34" charset="0"/>
                </a:rPr>
                <a:t>Customer segments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2567E0-5444-6624-A3AE-67C78AAF4826}"/>
                </a:ext>
              </a:extLst>
            </p:cNvPr>
            <p:cNvSpPr txBox="1">
              <a:spLocks/>
            </p:cNvSpPr>
            <p:nvPr/>
          </p:nvSpPr>
          <p:spPr>
            <a:xfrm>
              <a:off x="3190875" y="2857500"/>
              <a:ext cx="1374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>
                  <a:latin typeface="Source Sans Pro" panose="020B0503030403020204" pitchFamily="34" charset="0"/>
                  <a:ea typeface="Source Sans Pro" panose="020B0503030403020204" pitchFamily="34" charset="0"/>
                </a:rPr>
                <a:t>Key resources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EFEF29-CE35-9373-1497-BFA60351FFFB}"/>
                </a:ext>
              </a:extLst>
            </p:cNvPr>
            <p:cNvSpPr txBox="1">
              <a:spLocks/>
            </p:cNvSpPr>
            <p:nvPr/>
          </p:nvSpPr>
          <p:spPr>
            <a:xfrm>
              <a:off x="7902575" y="2857500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>
                  <a:latin typeface="Source Sans Pro" panose="020B0503030403020204" pitchFamily="34" charset="0"/>
                  <a:ea typeface="Source Sans Pro" panose="020B0503030403020204" pitchFamily="34" charset="0"/>
                </a:rPr>
                <a:t>Channels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90B7C02-F073-6DFB-2516-262EC2ECF53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881563"/>
              <a:ext cx="0" cy="15643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6AB5B60-275C-718B-F87E-4E5E634376AD}"/>
                </a:ext>
              </a:extLst>
            </p:cNvPr>
            <p:cNvSpPr txBox="1">
              <a:spLocks/>
            </p:cNvSpPr>
            <p:nvPr/>
          </p:nvSpPr>
          <p:spPr>
            <a:xfrm>
              <a:off x="2434367" y="4965700"/>
              <a:ext cx="139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>
                  <a:latin typeface="Source Sans Pro" panose="020B0503030403020204" pitchFamily="34" charset="0"/>
                  <a:ea typeface="Source Sans Pro" panose="020B0503030403020204" pitchFamily="34" charset="0"/>
                </a:rPr>
                <a:t>Cost structure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8C0D3D-EF14-96CF-A46B-D6C7CB7371D1}"/>
                </a:ext>
              </a:extLst>
            </p:cNvPr>
            <p:cNvSpPr txBox="1">
              <a:spLocks/>
            </p:cNvSpPr>
            <p:nvPr/>
          </p:nvSpPr>
          <p:spPr>
            <a:xfrm>
              <a:off x="8301767" y="4965700"/>
              <a:ext cx="16546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>
                  <a:latin typeface="Source Sans Pro" panose="020B0503030403020204" pitchFamily="34" charset="0"/>
                  <a:ea typeface="Source Sans Pro" panose="020B0503030403020204" pitchFamily="34" charset="0"/>
                </a:rPr>
                <a:t>Revenue streams</a:t>
              </a:r>
            </a:p>
          </p:txBody>
        </p:sp>
        <p:pic>
          <p:nvPicPr>
            <p:cNvPr id="31" name="Graphic 30" descr="Handshake with solid fill">
              <a:extLst>
                <a:ext uri="{FF2B5EF4-FFF2-40B4-BE49-F238E27FC236}">
                  <a16:creationId xmlns:a16="http://schemas.microsoft.com/office/drawing/2014/main" id="{74CDC1B0-DBE1-E3DD-F08E-D1D7E120D3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01800" y="4013550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Clipboard Partially Checked with solid fill">
              <a:extLst>
                <a:ext uri="{FF2B5EF4-FFF2-40B4-BE49-F238E27FC236}">
                  <a16:creationId xmlns:a16="http://schemas.microsoft.com/office/drawing/2014/main" id="{1192B035-1F70-7CE5-D227-CA283CDBF8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08450" y="1854200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Books on shelf with solid fill">
              <a:extLst>
                <a:ext uri="{FF2B5EF4-FFF2-40B4-BE49-F238E27FC236}">
                  <a16:creationId xmlns:a16="http://schemas.microsoft.com/office/drawing/2014/main" id="{346BC9B3-7334-E365-C80A-35172D0FA7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08450" y="4013550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Diamond with solid fill">
              <a:extLst>
                <a:ext uri="{FF2B5EF4-FFF2-40B4-BE49-F238E27FC236}">
                  <a16:creationId xmlns:a16="http://schemas.microsoft.com/office/drawing/2014/main" id="{E56174AE-5CD3-B004-D233-6A759B7DDB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286500" y="4013550"/>
              <a:ext cx="914400" cy="914400"/>
            </a:xfrm>
            <a:prstGeom prst="rect">
              <a:avLst/>
            </a:prstGeom>
          </p:spPr>
        </p:pic>
        <p:pic>
          <p:nvPicPr>
            <p:cNvPr id="39" name="Graphic 38" descr="Call center with solid fill">
              <a:extLst>
                <a:ext uri="{FF2B5EF4-FFF2-40B4-BE49-F238E27FC236}">
                  <a16:creationId xmlns:a16="http://schemas.microsoft.com/office/drawing/2014/main" id="{DDE913E8-6097-4CA6-D8D2-C42035DED5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32400" y="1879600"/>
              <a:ext cx="914400" cy="914400"/>
            </a:xfrm>
            <a:prstGeom prst="rect">
              <a:avLst/>
            </a:prstGeom>
          </p:spPr>
        </p:pic>
        <p:pic>
          <p:nvPicPr>
            <p:cNvPr id="41" name="Graphic 40" descr="Bank check with solid fill">
              <a:extLst>
                <a:ext uri="{FF2B5EF4-FFF2-40B4-BE49-F238E27FC236}">
                  <a16:creationId xmlns:a16="http://schemas.microsoft.com/office/drawing/2014/main" id="{C0EC3752-BC40-8BCC-70DA-2CEFF4D2AE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30800" y="5612200"/>
              <a:ext cx="914400" cy="914400"/>
            </a:xfrm>
            <a:prstGeom prst="rect">
              <a:avLst/>
            </a:prstGeom>
          </p:spPr>
        </p:pic>
        <p:pic>
          <p:nvPicPr>
            <p:cNvPr id="43" name="Graphic 42" descr="Coins with solid fill">
              <a:extLst>
                <a:ext uri="{FF2B5EF4-FFF2-40B4-BE49-F238E27FC236}">
                  <a16:creationId xmlns:a16="http://schemas.microsoft.com/office/drawing/2014/main" id="{4660C864-16C2-5EEA-4D22-D1E7F66259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766000" y="5586800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Universal access with solid fill">
              <a:extLst>
                <a:ext uri="{FF2B5EF4-FFF2-40B4-BE49-F238E27FC236}">
                  <a16:creationId xmlns:a16="http://schemas.microsoft.com/office/drawing/2014/main" id="{C5A0CB79-8E97-D600-B237-1BEC6DBB52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766000" y="4013550"/>
              <a:ext cx="914400" cy="914400"/>
            </a:xfrm>
            <a:prstGeom prst="rect">
              <a:avLst/>
            </a:prstGeom>
          </p:spPr>
        </p:pic>
        <p:pic>
          <p:nvPicPr>
            <p:cNvPr id="47" name="Graphic 46" descr="Marketing with solid fill">
              <a:extLst>
                <a:ext uri="{FF2B5EF4-FFF2-40B4-BE49-F238E27FC236}">
                  <a16:creationId xmlns:a16="http://schemas.microsoft.com/office/drawing/2014/main" id="{AA904AA9-16BC-1821-9846-CDFBAD2057D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632400" y="401355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140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lue proposition canvas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8CCF1CEF-C773-9679-9F6D-3C672DA3E477}"/>
              </a:ext>
            </a:extLst>
          </p:cNvPr>
          <p:cNvGrpSpPr/>
          <p:nvPr userDrawn="1"/>
        </p:nvGrpSpPr>
        <p:grpSpPr>
          <a:xfrm>
            <a:off x="333375" y="241300"/>
            <a:ext cx="11526025" cy="6400800"/>
            <a:chOff x="333375" y="241300"/>
            <a:chExt cx="11526025" cy="640080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A8A341-DC80-CCB6-F721-FC9DB507E38A}"/>
                </a:ext>
              </a:extLst>
            </p:cNvPr>
            <p:cNvSpPr txBox="1"/>
            <p:nvPr userDrawn="1"/>
          </p:nvSpPr>
          <p:spPr>
            <a:xfrm>
              <a:off x="333375" y="241300"/>
              <a:ext cx="3592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>
                  <a:latin typeface="Source Sans Pro" panose="020B0503030403020204" pitchFamily="34" charset="0"/>
                  <a:ea typeface="Source Sans Pro" panose="020B0503030403020204" pitchFamily="34" charset="0"/>
                </a:rPr>
                <a:t>Value proposition canvas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56A9A7C-A050-9716-1723-72F51EC53230}"/>
                </a:ext>
              </a:extLst>
            </p:cNvPr>
            <p:cNvSpPr/>
            <p:nvPr/>
          </p:nvSpPr>
          <p:spPr>
            <a:xfrm>
              <a:off x="346075" y="1231900"/>
              <a:ext cx="5400000" cy="540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6D6EADA-FB73-3FB8-9EAA-963AF22244A4}"/>
                </a:ext>
              </a:extLst>
            </p:cNvPr>
            <p:cNvCxnSpPr/>
            <p:nvPr/>
          </p:nvCxnSpPr>
          <p:spPr>
            <a:xfrm>
              <a:off x="342900" y="1231900"/>
              <a:ext cx="2349500" cy="2336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57B603-1F68-F531-1A1D-0BC3DDD1C624}"/>
                </a:ext>
              </a:extLst>
            </p:cNvPr>
            <p:cNvCxnSpPr>
              <a:stCxn id="61" idx="3"/>
            </p:cNvCxnSpPr>
            <p:nvPr/>
          </p:nvCxnSpPr>
          <p:spPr>
            <a:xfrm>
              <a:off x="3406075" y="3931900"/>
              <a:ext cx="2601025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A246D73-F4AC-3679-EA40-83C8D9134B8A}"/>
                </a:ext>
              </a:extLst>
            </p:cNvPr>
            <p:cNvCxnSpPr>
              <a:endCxn id="53" idx="2"/>
            </p:cNvCxnSpPr>
            <p:nvPr/>
          </p:nvCxnSpPr>
          <p:spPr>
            <a:xfrm>
              <a:off x="6210300" y="3931900"/>
              <a:ext cx="25686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BAFA35-C1B5-6235-E5B4-05EB7164A1D6}"/>
                </a:ext>
              </a:extLst>
            </p:cNvPr>
            <p:cNvSpPr txBox="1"/>
            <p:nvPr/>
          </p:nvSpPr>
          <p:spPr>
            <a:xfrm>
              <a:off x="2500895" y="787400"/>
              <a:ext cx="10903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Value map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8406D6-AF90-27CE-1A17-28E1DD3F8E25}"/>
                </a:ext>
              </a:extLst>
            </p:cNvPr>
            <p:cNvSpPr txBox="1"/>
            <p:nvPr/>
          </p:nvSpPr>
          <p:spPr>
            <a:xfrm>
              <a:off x="374139" y="3695700"/>
              <a:ext cx="9236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>
                  <a:solidFill>
                    <a:schemeClr val="tx1">
                      <a:alpha val="3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Products/</a:t>
              </a:r>
              <a:br>
                <a:rPr lang="en-AU" sz="1400">
                  <a:solidFill>
                    <a:schemeClr val="tx1">
                      <a:alpha val="3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</a:br>
              <a:r>
                <a:rPr lang="en-AU" sz="1400">
                  <a:solidFill>
                    <a:schemeClr val="tx1">
                      <a:alpha val="3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Services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D6FA30B-E61C-42F1-9ED6-14216EC72865}"/>
                </a:ext>
              </a:extLst>
            </p:cNvPr>
            <p:cNvSpPr txBox="1"/>
            <p:nvPr/>
          </p:nvSpPr>
          <p:spPr>
            <a:xfrm>
              <a:off x="3849405" y="3568700"/>
              <a:ext cx="11833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>
                  <a:solidFill>
                    <a:schemeClr val="tx1">
                      <a:alpha val="3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Gain creators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321803A-8D67-52D3-8A61-E6BA08893393}"/>
                </a:ext>
              </a:extLst>
            </p:cNvPr>
            <p:cNvSpPr txBox="1"/>
            <p:nvPr/>
          </p:nvSpPr>
          <p:spPr>
            <a:xfrm>
              <a:off x="3842192" y="3987800"/>
              <a:ext cx="1197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>
                  <a:solidFill>
                    <a:schemeClr val="tx1">
                      <a:alpha val="3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Pain relievers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6F008A2-F208-E79F-4149-421AB06A878A}"/>
                </a:ext>
              </a:extLst>
            </p:cNvPr>
            <p:cNvSpPr/>
            <p:nvPr/>
          </p:nvSpPr>
          <p:spPr>
            <a:xfrm>
              <a:off x="6438900" y="1231900"/>
              <a:ext cx="5400000" cy="540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6A7735B-4152-624B-2DDD-9DE5F4796CF7}"/>
                </a:ext>
              </a:extLst>
            </p:cNvPr>
            <p:cNvSpPr txBox="1"/>
            <p:nvPr/>
          </p:nvSpPr>
          <p:spPr>
            <a:xfrm>
              <a:off x="8328423" y="787400"/>
              <a:ext cx="16209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>
                  <a:latin typeface="Source Sans Pro" panose="020B0503030403020204" pitchFamily="34" charset="0"/>
                  <a:ea typeface="Source Sans Pro" panose="020B0503030403020204" pitchFamily="34" charset="0"/>
                </a:rPr>
                <a:t>Customer profile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C5F9DA-FD09-13A9-0013-813A039B08C2}"/>
                </a:ext>
              </a:extLst>
            </p:cNvPr>
            <p:cNvSpPr/>
            <p:nvPr/>
          </p:nvSpPr>
          <p:spPr>
            <a:xfrm>
              <a:off x="8778900" y="3571900"/>
              <a:ext cx="720000" cy="72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FD39CEC-4359-5D17-11AC-684DB26F5732}"/>
                </a:ext>
              </a:extLst>
            </p:cNvPr>
            <p:cNvCxnSpPr>
              <a:stCxn id="53" idx="7"/>
              <a:endCxn id="51" idx="7"/>
            </p:cNvCxnSpPr>
            <p:nvPr/>
          </p:nvCxnSpPr>
          <p:spPr>
            <a:xfrm flipV="1">
              <a:off x="9393458" y="2022712"/>
              <a:ext cx="1654630" cy="16546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BDAC47C-7C4B-05C9-421C-4BBE729E3A54}"/>
                </a:ext>
              </a:extLst>
            </p:cNvPr>
            <p:cNvCxnSpPr>
              <a:stCxn id="51" idx="5"/>
              <a:endCxn id="53" idx="5"/>
            </p:cNvCxnSpPr>
            <p:nvPr/>
          </p:nvCxnSpPr>
          <p:spPr>
            <a:xfrm flipH="1" flipV="1">
              <a:off x="9393458" y="4186458"/>
              <a:ext cx="1654630" cy="16546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3A9064-8583-78B4-35DD-52DC4257D85E}"/>
                </a:ext>
              </a:extLst>
            </p:cNvPr>
            <p:cNvSpPr txBox="1"/>
            <p:nvPr/>
          </p:nvSpPr>
          <p:spPr>
            <a:xfrm>
              <a:off x="7356466" y="3556000"/>
              <a:ext cx="6030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>
                  <a:solidFill>
                    <a:schemeClr val="tx1">
                      <a:alpha val="3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Gains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8A1F28C-4AB9-0123-BD7F-454C0AAB2C56}"/>
                </a:ext>
              </a:extLst>
            </p:cNvPr>
            <p:cNvSpPr txBox="1"/>
            <p:nvPr/>
          </p:nvSpPr>
          <p:spPr>
            <a:xfrm>
              <a:off x="7361274" y="3987800"/>
              <a:ext cx="593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>
                  <a:solidFill>
                    <a:schemeClr val="tx1">
                      <a:alpha val="3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Pains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FFC005A-8578-DB30-BAA5-ABF0FA4A6EBB}"/>
                </a:ext>
              </a:extLst>
            </p:cNvPr>
            <p:cNvSpPr txBox="1"/>
            <p:nvPr/>
          </p:nvSpPr>
          <p:spPr>
            <a:xfrm>
              <a:off x="10573842" y="2501900"/>
              <a:ext cx="9204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>
                  <a:solidFill>
                    <a:schemeClr val="tx1">
                      <a:alpha val="3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Customer</a:t>
              </a:r>
              <a:br>
                <a:rPr lang="en-AU" sz="1400">
                  <a:solidFill>
                    <a:schemeClr val="tx1">
                      <a:alpha val="3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</a:br>
              <a:r>
                <a:rPr lang="en-AU" sz="1400">
                  <a:solidFill>
                    <a:schemeClr val="tx1">
                      <a:alpha val="3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jobs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F40E8C8-4857-52F4-E590-8F7358816182}"/>
                </a:ext>
              </a:extLst>
            </p:cNvPr>
            <p:cNvSpPr/>
            <p:nvPr/>
          </p:nvSpPr>
          <p:spPr>
            <a:xfrm>
              <a:off x="2686075" y="3571900"/>
              <a:ext cx="720000" cy="7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E4AE068-0D85-57BB-406F-39498CCF3555}"/>
                </a:ext>
              </a:extLst>
            </p:cNvPr>
            <p:cNvCxnSpPr/>
            <p:nvPr/>
          </p:nvCxnSpPr>
          <p:spPr>
            <a:xfrm flipV="1">
              <a:off x="342900" y="4292600"/>
              <a:ext cx="2349500" cy="2349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Graphic 4" descr="Checklist with solid fill">
              <a:extLst>
                <a:ext uri="{FF2B5EF4-FFF2-40B4-BE49-F238E27FC236}">
                  <a16:creationId xmlns:a16="http://schemas.microsoft.com/office/drawing/2014/main" id="{C87CA6AA-7D50-F967-CB25-77BE4C8DF4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45000" y="3452000"/>
              <a:ext cx="914400" cy="914400"/>
            </a:xfrm>
            <a:prstGeom prst="rect">
              <a:avLst/>
            </a:prstGeom>
          </p:spPr>
        </p:pic>
        <p:pic>
          <p:nvPicPr>
            <p:cNvPr id="26" name="Graphic 25" descr="Sad face outline with solid fill">
              <a:extLst>
                <a:ext uri="{FF2B5EF4-FFF2-40B4-BE49-F238E27FC236}">
                  <a16:creationId xmlns:a16="http://schemas.microsoft.com/office/drawing/2014/main" id="{EAA4DDB0-9B44-0927-9137-FB7F7E2644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25150" y="5545100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Smiling face outline with solid fill">
              <a:extLst>
                <a:ext uri="{FF2B5EF4-FFF2-40B4-BE49-F238E27FC236}">
                  <a16:creationId xmlns:a16="http://schemas.microsoft.com/office/drawing/2014/main" id="{C0A2A26D-728F-078D-E529-27B6E2A86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25150" y="1377100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Upward trend with solid fill">
              <a:extLst>
                <a:ext uri="{FF2B5EF4-FFF2-40B4-BE49-F238E27FC236}">
                  <a16:creationId xmlns:a16="http://schemas.microsoft.com/office/drawing/2014/main" id="{0A60A9A7-BD7E-072B-AB4B-E4E1635E26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16400" y="1311200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Medicine with solid fill">
              <a:extLst>
                <a:ext uri="{FF2B5EF4-FFF2-40B4-BE49-F238E27FC236}">
                  <a16:creationId xmlns:a16="http://schemas.microsoft.com/office/drawing/2014/main" id="{BEDE03A9-AC6E-DCB0-820D-5B69998CD1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52100" y="5652200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Continuous Improvement with solid fill">
              <a:extLst>
                <a:ext uri="{FF2B5EF4-FFF2-40B4-BE49-F238E27FC236}">
                  <a16:creationId xmlns:a16="http://schemas.microsoft.com/office/drawing/2014/main" id="{9DC13DEA-582D-E73C-76A5-1997F0A178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750900" y="34654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3629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 card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5A8A341-DC80-CCB6-F721-FC9DB507E38A}"/>
              </a:ext>
            </a:extLst>
          </p:cNvPr>
          <p:cNvSpPr txBox="1"/>
          <p:nvPr userDrawn="1"/>
        </p:nvSpPr>
        <p:spPr>
          <a:xfrm>
            <a:off x="225697" y="159881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Test card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A246D73-F4AC-3679-EA40-83C8D9134B8A}"/>
              </a:ext>
            </a:extLst>
          </p:cNvPr>
          <p:cNvCxnSpPr>
            <a:cxnSpLocks/>
          </p:cNvCxnSpPr>
          <p:nvPr/>
        </p:nvCxnSpPr>
        <p:spPr>
          <a:xfrm>
            <a:off x="252184" y="700894"/>
            <a:ext cx="552911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461930-8F69-C293-9F59-91DC9988A381}"/>
              </a:ext>
            </a:extLst>
          </p:cNvPr>
          <p:cNvCxnSpPr>
            <a:cxnSpLocks/>
          </p:cNvCxnSpPr>
          <p:nvPr userDrawn="1"/>
        </p:nvCxnSpPr>
        <p:spPr>
          <a:xfrm>
            <a:off x="252184" y="1892737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57CBD4-4F6B-B6D7-C2E2-AD2CA9957ADD}"/>
              </a:ext>
            </a:extLst>
          </p:cNvPr>
          <p:cNvCxnSpPr>
            <a:cxnSpLocks/>
          </p:cNvCxnSpPr>
          <p:nvPr userDrawn="1"/>
        </p:nvCxnSpPr>
        <p:spPr>
          <a:xfrm>
            <a:off x="252184" y="3084580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3246AA-AC92-D8CE-F4AA-EDD530198D0D}"/>
              </a:ext>
            </a:extLst>
          </p:cNvPr>
          <p:cNvCxnSpPr>
            <a:cxnSpLocks/>
          </p:cNvCxnSpPr>
          <p:nvPr userDrawn="1"/>
        </p:nvCxnSpPr>
        <p:spPr>
          <a:xfrm>
            <a:off x="252184" y="4276423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2728E7C-B87A-D160-CC7B-1F7B9881443F}"/>
              </a:ext>
            </a:extLst>
          </p:cNvPr>
          <p:cNvCxnSpPr>
            <a:cxnSpLocks/>
          </p:cNvCxnSpPr>
          <p:nvPr userDrawn="1"/>
        </p:nvCxnSpPr>
        <p:spPr>
          <a:xfrm>
            <a:off x="252184" y="6660107"/>
            <a:ext cx="552911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Warning with solid fill">
            <a:extLst>
              <a:ext uri="{FF2B5EF4-FFF2-40B4-BE49-F238E27FC236}">
                <a16:creationId xmlns:a16="http://schemas.microsoft.com/office/drawing/2014/main" id="{3B761C0A-1A6B-10C3-2C89-1A0E4601F8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4103" y="858552"/>
            <a:ext cx="360000" cy="360000"/>
          </a:xfrm>
          <a:prstGeom prst="rect">
            <a:avLst/>
          </a:prstGeom>
        </p:spPr>
      </p:pic>
      <p:pic>
        <p:nvPicPr>
          <p:cNvPr id="68" name="Graphic 67" descr="Warning with solid fill">
            <a:extLst>
              <a:ext uri="{FF2B5EF4-FFF2-40B4-BE49-F238E27FC236}">
                <a16:creationId xmlns:a16="http://schemas.microsoft.com/office/drawing/2014/main" id="{996A03A2-6487-85DC-6C12-C52C695ABF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4173" y="940525"/>
            <a:ext cx="270000" cy="270000"/>
          </a:xfrm>
          <a:prstGeom prst="rect">
            <a:avLst/>
          </a:prstGeom>
        </p:spPr>
      </p:pic>
      <p:pic>
        <p:nvPicPr>
          <p:cNvPr id="69" name="Graphic 68" descr="Warning with solid fill">
            <a:extLst>
              <a:ext uri="{FF2B5EF4-FFF2-40B4-BE49-F238E27FC236}">
                <a16:creationId xmlns:a16="http://schemas.microsoft.com/office/drawing/2014/main" id="{880B175C-489E-1B05-74CD-59BA717641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9864" y="1019902"/>
            <a:ext cx="180000" cy="1800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58D5416-7752-1E10-AD65-9FC989237D45}"/>
              </a:ext>
            </a:extLst>
          </p:cNvPr>
          <p:cNvSpPr txBox="1"/>
          <p:nvPr userDrawn="1"/>
        </p:nvSpPr>
        <p:spPr>
          <a:xfrm>
            <a:off x="3883870" y="973501"/>
            <a:ext cx="797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2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Critical: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6C317D-B980-01A9-3F4A-6DBF119B4594}"/>
              </a:ext>
            </a:extLst>
          </p:cNvPr>
          <p:cNvSpPr txBox="1"/>
          <p:nvPr userDrawn="1"/>
        </p:nvSpPr>
        <p:spPr>
          <a:xfrm>
            <a:off x="3462513" y="3369775"/>
            <a:ext cx="120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2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Time required:</a:t>
            </a:r>
          </a:p>
        </p:txBody>
      </p:sp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95807DC4-FF59-ACA4-6554-DA423ECBD96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2397" y="3241564"/>
            <a:ext cx="360000" cy="360000"/>
          </a:xfrm>
          <a:prstGeom prst="rect">
            <a:avLst/>
          </a:prstGeom>
        </p:spPr>
      </p:pic>
      <p:pic>
        <p:nvPicPr>
          <p:cNvPr id="75" name="Graphic 74" descr="Clock with solid fill">
            <a:extLst>
              <a:ext uri="{FF2B5EF4-FFF2-40B4-BE49-F238E27FC236}">
                <a16:creationId xmlns:a16="http://schemas.microsoft.com/office/drawing/2014/main" id="{2A656223-199D-259A-ACEC-11E335ED15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4014" y="3320938"/>
            <a:ext cx="270000" cy="270000"/>
          </a:xfrm>
          <a:prstGeom prst="rect">
            <a:avLst/>
          </a:prstGeom>
        </p:spPr>
      </p:pic>
      <p:pic>
        <p:nvPicPr>
          <p:cNvPr id="76" name="Graphic 75" descr="Clock with solid fill">
            <a:extLst>
              <a:ext uri="{FF2B5EF4-FFF2-40B4-BE49-F238E27FC236}">
                <a16:creationId xmlns:a16="http://schemas.microsoft.com/office/drawing/2014/main" id="{CE3C00B0-0B21-A959-11D5-A28F655033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1181" y="3408510"/>
            <a:ext cx="180000" cy="180000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777B218-3848-9BB3-17BD-9E9B178F47A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 w="952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A6EBD40-7D94-9A56-9D63-B36BF70BFAA8}"/>
              </a:ext>
            </a:extLst>
          </p:cNvPr>
          <p:cNvCxnSpPr>
            <a:cxnSpLocks/>
          </p:cNvCxnSpPr>
          <p:nvPr userDrawn="1"/>
        </p:nvCxnSpPr>
        <p:spPr>
          <a:xfrm>
            <a:off x="252184" y="5468266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99020B4-0187-3085-BB22-9DF8E77AF47F}"/>
              </a:ext>
            </a:extLst>
          </p:cNvPr>
          <p:cNvSpPr txBox="1"/>
          <p:nvPr userDrawn="1"/>
        </p:nvSpPr>
        <p:spPr>
          <a:xfrm>
            <a:off x="225697" y="752533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 dirty="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HYPOTHESIS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F3A27-14E9-BC76-0F89-A1414961959F}"/>
              </a:ext>
            </a:extLst>
          </p:cNvPr>
          <p:cNvSpPr txBox="1"/>
          <p:nvPr userDrawn="1"/>
        </p:nvSpPr>
        <p:spPr>
          <a:xfrm>
            <a:off x="225697" y="946497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 believe that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9BA99-9B01-0925-FE31-2C07F9363BFD}"/>
              </a:ext>
            </a:extLst>
          </p:cNvPr>
          <p:cNvSpPr txBox="1"/>
          <p:nvPr userDrawn="1"/>
        </p:nvSpPr>
        <p:spPr>
          <a:xfrm>
            <a:off x="225697" y="1945264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 dirty="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2D0E4-34AD-2A0A-D510-5198EE214AD1}"/>
              </a:ext>
            </a:extLst>
          </p:cNvPr>
          <p:cNvSpPr txBox="1"/>
          <p:nvPr userDrawn="1"/>
        </p:nvSpPr>
        <p:spPr>
          <a:xfrm>
            <a:off x="225697" y="2154411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verify that, we will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C58EB-9206-4666-4361-BD3591497F8F}"/>
              </a:ext>
            </a:extLst>
          </p:cNvPr>
          <p:cNvSpPr txBox="1"/>
          <p:nvPr userDrawn="1"/>
        </p:nvSpPr>
        <p:spPr>
          <a:xfrm>
            <a:off x="225697" y="3124578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 dirty="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METRIC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759709-80AC-383D-BA7B-C0C73801B2A2}"/>
              </a:ext>
            </a:extLst>
          </p:cNvPr>
          <p:cNvSpPr txBox="1"/>
          <p:nvPr userDrawn="1"/>
        </p:nvSpPr>
        <p:spPr>
          <a:xfrm>
            <a:off x="225697" y="3339988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And measure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235EAF-18FF-2BF4-5AE0-9B4C142B5938}"/>
              </a:ext>
            </a:extLst>
          </p:cNvPr>
          <p:cNvSpPr txBox="1"/>
          <p:nvPr userDrawn="1"/>
        </p:nvSpPr>
        <p:spPr>
          <a:xfrm>
            <a:off x="225697" y="4340441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 dirty="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CRITERIA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FDD27-FE72-DD02-A7DD-BD4C7CEB27C9}"/>
              </a:ext>
            </a:extLst>
          </p:cNvPr>
          <p:cNvSpPr txBox="1"/>
          <p:nvPr userDrawn="1"/>
        </p:nvSpPr>
        <p:spPr>
          <a:xfrm>
            <a:off x="225697" y="4549588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 are right if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AA34C-0745-DBE2-256C-48C58C66C420}"/>
              </a:ext>
            </a:extLst>
          </p:cNvPr>
          <p:cNvSpPr txBox="1"/>
          <p:nvPr userDrawn="1"/>
        </p:nvSpPr>
        <p:spPr>
          <a:xfrm>
            <a:off x="225697" y="5514433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 dirty="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INTERVIEW QUESTIONS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B3C4AF-6F2C-0093-7F71-9F68B78D9C2F}"/>
              </a:ext>
            </a:extLst>
          </p:cNvPr>
          <p:cNvSpPr txBox="1"/>
          <p:nvPr userDrawn="1"/>
        </p:nvSpPr>
        <p:spPr>
          <a:xfrm>
            <a:off x="225697" y="5723580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Therefore, we will ask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B0CFD9-94C8-3116-B46A-34031469ABDE}"/>
              </a:ext>
            </a:extLst>
          </p:cNvPr>
          <p:cNvSpPr txBox="1"/>
          <p:nvPr userDrawn="1"/>
        </p:nvSpPr>
        <p:spPr>
          <a:xfrm>
            <a:off x="6353565" y="159881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Test card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367F90-875F-034C-723B-5168F38238E9}"/>
              </a:ext>
            </a:extLst>
          </p:cNvPr>
          <p:cNvCxnSpPr>
            <a:cxnSpLocks/>
          </p:cNvCxnSpPr>
          <p:nvPr userDrawn="1"/>
        </p:nvCxnSpPr>
        <p:spPr>
          <a:xfrm>
            <a:off x="6380052" y="700894"/>
            <a:ext cx="552911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59CD5A-1919-79E6-35B1-027E0207D84C}"/>
              </a:ext>
            </a:extLst>
          </p:cNvPr>
          <p:cNvCxnSpPr>
            <a:cxnSpLocks/>
          </p:cNvCxnSpPr>
          <p:nvPr userDrawn="1"/>
        </p:nvCxnSpPr>
        <p:spPr>
          <a:xfrm>
            <a:off x="6380052" y="1892737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CF1293-6FA6-75A9-A315-BBA55C8206C4}"/>
              </a:ext>
            </a:extLst>
          </p:cNvPr>
          <p:cNvCxnSpPr>
            <a:cxnSpLocks/>
          </p:cNvCxnSpPr>
          <p:nvPr userDrawn="1"/>
        </p:nvCxnSpPr>
        <p:spPr>
          <a:xfrm>
            <a:off x="6380052" y="3084580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8F08B3-4377-5462-3DA0-7394C99B30A3}"/>
              </a:ext>
            </a:extLst>
          </p:cNvPr>
          <p:cNvCxnSpPr>
            <a:cxnSpLocks/>
          </p:cNvCxnSpPr>
          <p:nvPr userDrawn="1"/>
        </p:nvCxnSpPr>
        <p:spPr>
          <a:xfrm>
            <a:off x="6380052" y="4276423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D0B63F-B090-651D-7657-C53CA7C71C6B}"/>
              </a:ext>
            </a:extLst>
          </p:cNvPr>
          <p:cNvCxnSpPr>
            <a:cxnSpLocks/>
          </p:cNvCxnSpPr>
          <p:nvPr userDrawn="1"/>
        </p:nvCxnSpPr>
        <p:spPr>
          <a:xfrm>
            <a:off x="6380052" y="6660107"/>
            <a:ext cx="552911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Warning with solid fill">
            <a:extLst>
              <a:ext uri="{FF2B5EF4-FFF2-40B4-BE49-F238E27FC236}">
                <a16:creationId xmlns:a16="http://schemas.microsoft.com/office/drawing/2014/main" id="{6D172683-69D2-CDB0-E3F3-1288932E7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1971" y="858552"/>
            <a:ext cx="360000" cy="360000"/>
          </a:xfrm>
          <a:prstGeom prst="rect">
            <a:avLst/>
          </a:prstGeom>
        </p:spPr>
      </p:pic>
      <p:pic>
        <p:nvPicPr>
          <p:cNvPr id="22" name="Graphic 21" descr="Warning with solid fill">
            <a:extLst>
              <a:ext uri="{FF2B5EF4-FFF2-40B4-BE49-F238E27FC236}">
                <a16:creationId xmlns:a16="http://schemas.microsoft.com/office/drawing/2014/main" id="{24F7254D-C88E-3724-E8CB-771FAC7E00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2041" y="940525"/>
            <a:ext cx="270000" cy="270000"/>
          </a:xfrm>
          <a:prstGeom prst="rect">
            <a:avLst/>
          </a:prstGeom>
        </p:spPr>
      </p:pic>
      <p:pic>
        <p:nvPicPr>
          <p:cNvPr id="23" name="Graphic 22" descr="Warning with solid fill">
            <a:extLst>
              <a:ext uri="{FF2B5EF4-FFF2-40B4-BE49-F238E27FC236}">
                <a16:creationId xmlns:a16="http://schemas.microsoft.com/office/drawing/2014/main" id="{F5CD2718-AF22-45B5-A761-AD9FED1F7B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7732" y="1019902"/>
            <a:ext cx="180000" cy="18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ECC3C07-4FE2-899E-DC60-40A95654A0F8}"/>
              </a:ext>
            </a:extLst>
          </p:cNvPr>
          <p:cNvSpPr txBox="1"/>
          <p:nvPr userDrawn="1"/>
        </p:nvSpPr>
        <p:spPr>
          <a:xfrm>
            <a:off x="10011738" y="973501"/>
            <a:ext cx="797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2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Critical: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6C8C2-255B-71B7-1BB2-2DCEBC8CA2EE}"/>
              </a:ext>
            </a:extLst>
          </p:cNvPr>
          <p:cNvSpPr txBox="1"/>
          <p:nvPr userDrawn="1"/>
        </p:nvSpPr>
        <p:spPr>
          <a:xfrm>
            <a:off x="9590381" y="3369775"/>
            <a:ext cx="120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2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Time required:</a:t>
            </a:r>
          </a:p>
        </p:txBody>
      </p:sp>
      <p:pic>
        <p:nvPicPr>
          <p:cNvPr id="26" name="Graphic 25" descr="Clock with solid fill">
            <a:extLst>
              <a:ext uri="{FF2B5EF4-FFF2-40B4-BE49-F238E27FC236}">
                <a16:creationId xmlns:a16="http://schemas.microsoft.com/office/drawing/2014/main" id="{D26C2F0D-588E-9F26-709D-AC9713F2EE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265" y="3241564"/>
            <a:ext cx="360000" cy="360000"/>
          </a:xfrm>
          <a:prstGeom prst="rect">
            <a:avLst/>
          </a:prstGeom>
        </p:spPr>
      </p:pic>
      <p:pic>
        <p:nvPicPr>
          <p:cNvPr id="27" name="Graphic 26" descr="Clock with solid fill">
            <a:extLst>
              <a:ext uri="{FF2B5EF4-FFF2-40B4-BE49-F238E27FC236}">
                <a16:creationId xmlns:a16="http://schemas.microsoft.com/office/drawing/2014/main" id="{6A9CA5F6-0A27-D84C-3994-8B2812012C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01882" y="3320938"/>
            <a:ext cx="270000" cy="270000"/>
          </a:xfrm>
          <a:prstGeom prst="rect">
            <a:avLst/>
          </a:prstGeom>
        </p:spPr>
      </p:pic>
      <p:pic>
        <p:nvPicPr>
          <p:cNvPr id="28" name="Graphic 27" descr="Clock with solid fill">
            <a:extLst>
              <a:ext uri="{FF2B5EF4-FFF2-40B4-BE49-F238E27FC236}">
                <a16:creationId xmlns:a16="http://schemas.microsoft.com/office/drawing/2014/main" id="{734D5727-AC43-A445-4AF0-683DFF5F49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19049" y="3408510"/>
            <a:ext cx="180000" cy="18000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0D7B2E-56DD-CB51-D5C0-498E13080076}"/>
              </a:ext>
            </a:extLst>
          </p:cNvPr>
          <p:cNvCxnSpPr>
            <a:cxnSpLocks/>
          </p:cNvCxnSpPr>
          <p:nvPr userDrawn="1"/>
        </p:nvCxnSpPr>
        <p:spPr>
          <a:xfrm>
            <a:off x="6380052" y="5468266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4ED62A-6A9B-3E3A-D582-DD387D4DE3B5}"/>
              </a:ext>
            </a:extLst>
          </p:cNvPr>
          <p:cNvSpPr txBox="1"/>
          <p:nvPr userDrawn="1"/>
        </p:nvSpPr>
        <p:spPr>
          <a:xfrm>
            <a:off x="6353565" y="752533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 dirty="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HYPOTHESIS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A6E009-D025-C335-F19E-66C096AC84D7}"/>
              </a:ext>
            </a:extLst>
          </p:cNvPr>
          <p:cNvSpPr txBox="1"/>
          <p:nvPr userDrawn="1"/>
        </p:nvSpPr>
        <p:spPr>
          <a:xfrm>
            <a:off x="6353565" y="946497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 believe that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DE53BB-BD51-BC0E-53B5-18E00BD4884C}"/>
              </a:ext>
            </a:extLst>
          </p:cNvPr>
          <p:cNvSpPr txBox="1"/>
          <p:nvPr userDrawn="1"/>
        </p:nvSpPr>
        <p:spPr>
          <a:xfrm>
            <a:off x="6353565" y="1945264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 dirty="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D72BEE-C7C6-5D0C-29FC-5C79025F8E07}"/>
              </a:ext>
            </a:extLst>
          </p:cNvPr>
          <p:cNvSpPr txBox="1"/>
          <p:nvPr userDrawn="1"/>
        </p:nvSpPr>
        <p:spPr>
          <a:xfrm>
            <a:off x="6353565" y="2154411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verify that, we will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3C55BD-F55E-E5C0-EA97-15E03AE0B62E}"/>
              </a:ext>
            </a:extLst>
          </p:cNvPr>
          <p:cNvSpPr txBox="1"/>
          <p:nvPr userDrawn="1"/>
        </p:nvSpPr>
        <p:spPr>
          <a:xfrm>
            <a:off x="6353565" y="3124578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 dirty="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METRIC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AA33B8-A21B-B56F-BB42-0ACC6BA0BD08}"/>
              </a:ext>
            </a:extLst>
          </p:cNvPr>
          <p:cNvSpPr txBox="1"/>
          <p:nvPr userDrawn="1"/>
        </p:nvSpPr>
        <p:spPr>
          <a:xfrm>
            <a:off x="6353565" y="3339988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And measure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6F9B9C-2F0D-EA77-8D18-8A8A76F72EE0}"/>
              </a:ext>
            </a:extLst>
          </p:cNvPr>
          <p:cNvSpPr txBox="1"/>
          <p:nvPr userDrawn="1"/>
        </p:nvSpPr>
        <p:spPr>
          <a:xfrm>
            <a:off x="6353565" y="4340441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 dirty="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CRITERIA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C272EF-96AD-8916-FFDF-D86057D46F3F}"/>
              </a:ext>
            </a:extLst>
          </p:cNvPr>
          <p:cNvSpPr txBox="1"/>
          <p:nvPr userDrawn="1"/>
        </p:nvSpPr>
        <p:spPr>
          <a:xfrm>
            <a:off x="6353565" y="4549588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 are right if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556598-EEC7-6AF5-25FE-3C2B8A4B1809}"/>
              </a:ext>
            </a:extLst>
          </p:cNvPr>
          <p:cNvSpPr txBox="1"/>
          <p:nvPr userDrawn="1"/>
        </p:nvSpPr>
        <p:spPr>
          <a:xfrm>
            <a:off x="6380052" y="5514433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 dirty="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INTERVIEW QUESTIONS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4A76EC-99F5-99A2-61F1-A31477872B72}"/>
              </a:ext>
            </a:extLst>
          </p:cNvPr>
          <p:cNvSpPr txBox="1"/>
          <p:nvPr userDrawn="1"/>
        </p:nvSpPr>
        <p:spPr>
          <a:xfrm>
            <a:off x="6380052" y="5723580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Therefore, we will ask</a:t>
            </a:r>
          </a:p>
        </p:txBody>
      </p:sp>
    </p:spTree>
    <p:extLst>
      <p:ext uri="{BB962C8B-B14F-4D97-AF65-F5344CB8AC3E}">
        <p14:creationId xmlns:p14="http://schemas.microsoft.com/office/powerpoint/2010/main" val="146171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card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5A8A341-DC80-CCB6-F721-FC9DB507E38A}"/>
              </a:ext>
            </a:extLst>
          </p:cNvPr>
          <p:cNvSpPr txBox="1"/>
          <p:nvPr userDrawn="1"/>
        </p:nvSpPr>
        <p:spPr>
          <a:xfrm>
            <a:off x="225696" y="241300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Learning card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A246D73-F4AC-3679-EA40-83C8D9134B8A}"/>
              </a:ext>
            </a:extLst>
          </p:cNvPr>
          <p:cNvCxnSpPr>
            <a:cxnSpLocks/>
          </p:cNvCxnSpPr>
          <p:nvPr/>
        </p:nvCxnSpPr>
        <p:spPr>
          <a:xfrm>
            <a:off x="252184" y="899969"/>
            <a:ext cx="552911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8406D6-AF90-27CE-1A17-28E1DD3F8E25}"/>
              </a:ext>
            </a:extLst>
          </p:cNvPr>
          <p:cNvSpPr txBox="1"/>
          <p:nvPr/>
        </p:nvSpPr>
        <p:spPr>
          <a:xfrm>
            <a:off x="244485" y="962623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HYPOTHESIS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119FA1-8D55-639A-E7A4-95AB17EA325F}"/>
              </a:ext>
            </a:extLst>
          </p:cNvPr>
          <p:cNvSpPr txBox="1"/>
          <p:nvPr userDrawn="1"/>
        </p:nvSpPr>
        <p:spPr>
          <a:xfrm>
            <a:off x="244485" y="1184296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We believed that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461930-8F69-C293-9F59-91DC9988A381}"/>
              </a:ext>
            </a:extLst>
          </p:cNvPr>
          <p:cNvCxnSpPr>
            <a:cxnSpLocks/>
          </p:cNvCxnSpPr>
          <p:nvPr userDrawn="1"/>
        </p:nvCxnSpPr>
        <p:spPr>
          <a:xfrm>
            <a:off x="252184" y="2288334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57CBD4-4F6B-B6D7-C2E2-AD2CA9957ADD}"/>
              </a:ext>
            </a:extLst>
          </p:cNvPr>
          <p:cNvCxnSpPr>
            <a:cxnSpLocks/>
          </p:cNvCxnSpPr>
          <p:nvPr userDrawn="1"/>
        </p:nvCxnSpPr>
        <p:spPr>
          <a:xfrm>
            <a:off x="252184" y="3676699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3246AA-AC92-D8CE-F4AA-EDD530198D0D}"/>
              </a:ext>
            </a:extLst>
          </p:cNvPr>
          <p:cNvCxnSpPr>
            <a:cxnSpLocks/>
          </p:cNvCxnSpPr>
          <p:nvPr userDrawn="1"/>
        </p:nvCxnSpPr>
        <p:spPr>
          <a:xfrm>
            <a:off x="252184" y="5065064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2728E7C-B87A-D160-CC7B-1F7B9881443F}"/>
              </a:ext>
            </a:extLst>
          </p:cNvPr>
          <p:cNvCxnSpPr>
            <a:cxnSpLocks/>
          </p:cNvCxnSpPr>
          <p:nvPr userDrawn="1"/>
        </p:nvCxnSpPr>
        <p:spPr>
          <a:xfrm>
            <a:off x="252184" y="6453428"/>
            <a:ext cx="552911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016EE30-D490-B2D9-6944-16F050E251C5}"/>
              </a:ext>
            </a:extLst>
          </p:cNvPr>
          <p:cNvSpPr txBox="1"/>
          <p:nvPr userDrawn="1"/>
        </p:nvSpPr>
        <p:spPr>
          <a:xfrm>
            <a:off x="225696" y="2333843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OBSERVATION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27CD95-0580-3675-DBAC-ADB876EA4E83}"/>
              </a:ext>
            </a:extLst>
          </p:cNvPr>
          <p:cNvSpPr txBox="1"/>
          <p:nvPr userDrawn="1"/>
        </p:nvSpPr>
        <p:spPr>
          <a:xfrm>
            <a:off x="225696" y="2555516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We observed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0C0651-87F0-BF01-94D3-888370C7A94E}"/>
              </a:ext>
            </a:extLst>
          </p:cNvPr>
          <p:cNvSpPr txBox="1"/>
          <p:nvPr userDrawn="1"/>
        </p:nvSpPr>
        <p:spPr>
          <a:xfrm>
            <a:off x="225696" y="3710694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LEARNING AND INSIGHTS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4C2EF5-8C06-C6CF-D5D7-288359E9F523}"/>
              </a:ext>
            </a:extLst>
          </p:cNvPr>
          <p:cNvSpPr txBox="1"/>
          <p:nvPr userDrawn="1"/>
        </p:nvSpPr>
        <p:spPr>
          <a:xfrm>
            <a:off x="225696" y="3932367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From that we learnt that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42A282-195E-8C03-953A-EA7E55001337}"/>
              </a:ext>
            </a:extLst>
          </p:cNvPr>
          <p:cNvSpPr txBox="1"/>
          <p:nvPr userDrawn="1"/>
        </p:nvSpPr>
        <p:spPr>
          <a:xfrm>
            <a:off x="225696" y="5101336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DECISIONS AND ACTIONS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31C171-3DBE-00F2-F32D-A7D25FB0D22C}"/>
              </a:ext>
            </a:extLst>
          </p:cNvPr>
          <p:cNvSpPr txBox="1"/>
          <p:nvPr userDrawn="1"/>
        </p:nvSpPr>
        <p:spPr>
          <a:xfrm>
            <a:off x="225696" y="5323009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Therefore, we will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6C317D-B980-01A9-3F4A-6DBF119B4594}"/>
              </a:ext>
            </a:extLst>
          </p:cNvPr>
          <p:cNvSpPr txBox="1"/>
          <p:nvPr userDrawn="1"/>
        </p:nvSpPr>
        <p:spPr>
          <a:xfrm>
            <a:off x="3519663" y="3800805"/>
            <a:ext cx="120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2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 reliability: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777B218-3848-9BB3-17BD-9E9B178F47A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6858000"/>
          </a:xfrm>
          <a:prstGeom prst="line">
            <a:avLst/>
          </a:prstGeom>
          <a:ln w="952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Thumbs up sign with solid fill">
            <a:extLst>
              <a:ext uri="{FF2B5EF4-FFF2-40B4-BE49-F238E27FC236}">
                <a16:creationId xmlns:a16="http://schemas.microsoft.com/office/drawing/2014/main" id="{58D8E3E9-7919-2EF8-BA2C-FB38AE6CCE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0181" y="3687891"/>
            <a:ext cx="360000" cy="360000"/>
          </a:xfrm>
          <a:prstGeom prst="rect">
            <a:avLst/>
          </a:prstGeom>
        </p:spPr>
      </p:pic>
      <p:pic>
        <p:nvPicPr>
          <p:cNvPr id="50" name="Graphic 49" descr="Thumbs up sign with solid fill">
            <a:extLst>
              <a:ext uri="{FF2B5EF4-FFF2-40B4-BE49-F238E27FC236}">
                <a16:creationId xmlns:a16="http://schemas.microsoft.com/office/drawing/2014/main" id="{453E8E4B-6345-7008-8B2F-C9911DD60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5381" y="3768130"/>
            <a:ext cx="270000" cy="270000"/>
          </a:xfrm>
          <a:prstGeom prst="rect">
            <a:avLst/>
          </a:prstGeom>
        </p:spPr>
      </p:pic>
      <p:pic>
        <p:nvPicPr>
          <p:cNvPr id="51" name="Graphic 50" descr="Thumbs up sign with solid fill">
            <a:extLst>
              <a:ext uri="{FF2B5EF4-FFF2-40B4-BE49-F238E27FC236}">
                <a16:creationId xmlns:a16="http://schemas.microsoft.com/office/drawing/2014/main" id="{186B43B0-C0C7-C7BE-3D48-C85B5803AC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998" y="3845484"/>
            <a:ext cx="180000" cy="1800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AFCD238-2B87-4171-315C-4EC7E3D836A0}"/>
              </a:ext>
            </a:extLst>
          </p:cNvPr>
          <p:cNvSpPr txBox="1"/>
          <p:nvPr userDrawn="1"/>
        </p:nvSpPr>
        <p:spPr>
          <a:xfrm>
            <a:off x="3472038" y="5145265"/>
            <a:ext cx="120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2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Action required:</a:t>
            </a:r>
          </a:p>
        </p:txBody>
      </p:sp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560B6D96-D107-B8B7-8650-6B37E551D8E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3525" y="5036681"/>
            <a:ext cx="396000" cy="396000"/>
          </a:xfrm>
          <a:prstGeom prst="rect">
            <a:avLst/>
          </a:prstGeom>
        </p:spPr>
      </p:pic>
      <p:pic>
        <p:nvPicPr>
          <p:cNvPr id="56" name="Graphic 55" descr="Checkbox Checked with solid fill">
            <a:extLst>
              <a:ext uri="{FF2B5EF4-FFF2-40B4-BE49-F238E27FC236}">
                <a16:creationId xmlns:a16="http://schemas.microsoft.com/office/drawing/2014/main" id="{312F5AB0-1716-92D9-85D4-7EA7EFA5F2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5075" y="5106531"/>
            <a:ext cx="306000" cy="306000"/>
          </a:xfrm>
          <a:prstGeom prst="rect">
            <a:avLst/>
          </a:prstGeom>
        </p:spPr>
      </p:pic>
      <p:pic>
        <p:nvPicPr>
          <p:cNvPr id="57" name="Graphic 56" descr="Checkbox Checked with solid fill">
            <a:extLst>
              <a:ext uri="{FF2B5EF4-FFF2-40B4-BE49-F238E27FC236}">
                <a16:creationId xmlns:a16="http://schemas.microsoft.com/office/drawing/2014/main" id="{729273B7-0077-D8ED-DB79-E829C00F5E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0600" y="5176381"/>
            <a:ext cx="216000" cy="21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06E589-9EE8-EC7F-02AA-4B5CE985F783}"/>
              </a:ext>
            </a:extLst>
          </p:cNvPr>
          <p:cNvSpPr txBox="1"/>
          <p:nvPr userDrawn="1"/>
        </p:nvSpPr>
        <p:spPr>
          <a:xfrm>
            <a:off x="6282030" y="241300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Learning card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5E5907-CF1A-4C8F-D58F-A0F3089EFB66}"/>
              </a:ext>
            </a:extLst>
          </p:cNvPr>
          <p:cNvCxnSpPr>
            <a:cxnSpLocks/>
          </p:cNvCxnSpPr>
          <p:nvPr userDrawn="1"/>
        </p:nvCxnSpPr>
        <p:spPr>
          <a:xfrm>
            <a:off x="6308518" y="899969"/>
            <a:ext cx="552911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1674CF-6458-9148-A77E-54514811B425}"/>
              </a:ext>
            </a:extLst>
          </p:cNvPr>
          <p:cNvSpPr txBox="1"/>
          <p:nvPr userDrawn="1"/>
        </p:nvSpPr>
        <p:spPr>
          <a:xfrm>
            <a:off x="6300819" y="962623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HYPOTHESIS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1F7514-09B3-72C7-CAE8-4CA438DF3862}"/>
              </a:ext>
            </a:extLst>
          </p:cNvPr>
          <p:cNvSpPr txBox="1"/>
          <p:nvPr userDrawn="1"/>
        </p:nvSpPr>
        <p:spPr>
          <a:xfrm>
            <a:off x="6300819" y="1184296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We believed that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C52DA1-2471-6931-6BE8-434138F03730}"/>
              </a:ext>
            </a:extLst>
          </p:cNvPr>
          <p:cNvCxnSpPr>
            <a:cxnSpLocks/>
          </p:cNvCxnSpPr>
          <p:nvPr userDrawn="1"/>
        </p:nvCxnSpPr>
        <p:spPr>
          <a:xfrm>
            <a:off x="6308518" y="2288334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F41769-B04C-F4E7-4BAD-386F13248756}"/>
              </a:ext>
            </a:extLst>
          </p:cNvPr>
          <p:cNvCxnSpPr>
            <a:cxnSpLocks/>
          </p:cNvCxnSpPr>
          <p:nvPr userDrawn="1"/>
        </p:nvCxnSpPr>
        <p:spPr>
          <a:xfrm>
            <a:off x="6308518" y="3676699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E9E8FC-F563-3ABB-C2CC-3ABFF1766082}"/>
              </a:ext>
            </a:extLst>
          </p:cNvPr>
          <p:cNvCxnSpPr>
            <a:cxnSpLocks/>
          </p:cNvCxnSpPr>
          <p:nvPr userDrawn="1"/>
        </p:nvCxnSpPr>
        <p:spPr>
          <a:xfrm>
            <a:off x="6308518" y="5065064"/>
            <a:ext cx="5529118" cy="0"/>
          </a:xfrm>
          <a:prstGeom prst="line">
            <a:avLst/>
          </a:prstGeom>
          <a:ln w="1587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E75E94-F96B-4DA6-AEBA-91434B95248E}"/>
              </a:ext>
            </a:extLst>
          </p:cNvPr>
          <p:cNvCxnSpPr>
            <a:cxnSpLocks/>
          </p:cNvCxnSpPr>
          <p:nvPr userDrawn="1"/>
        </p:nvCxnSpPr>
        <p:spPr>
          <a:xfrm>
            <a:off x="6308518" y="6453428"/>
            <a:ext cx="5529118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41CF0-8753-E11C-3E86-F0507CF53D9F}"/>
              </a:ext>
            </a:extLst>
          </p:cNvPr>
          <p:cNvSpPr txBox="1"/>
          <p:nvPr userDrawn="1"/>
        </p:nvSpPr>
        <p:spPr>
          <a:xfrm>
            <a:off x="6282030" y="2333843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OBSERVATION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92FEA0-D0CB-2E46-3C61-1E63B30B5FCD}"/>
              </a:ext>
            </a:extLst>
          </p:cNvPr>
          <p:cNvSpPr txBox="1"/>
          <p:nvPr userDrawn="1"/>
        </p:nvSpPr>
        <p:spPr>
          <a:xfrm>
            <a:off x="6282030" y="2555516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We observed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BEA00-652A-5FD2-4E93-86D701A6BDAA}"/>
              </a:ext>
            </a:extLst>
          </p:cNvPr>
          <p:cNvSpPr txBox="1"/>
          <p:nvPr userDrawn="1"/>
        </p:nvSpPr>
        <p:spPr>
          <a:xfrm>
            <a:off x="6282030" y="3710694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LEARNING AND INSIGHTS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F0E5A2-324F-FF60-FCB1-69BD9FE20FE0}"/>
              </a:ext>
            </a:extLst>
          </p:cNvPr>
          <p:cNvSpPr txBox="1"/>
          <p:nvPr userDrawn="1"/>
        </p:nvSpPr>
        <p:spPr>
          <a:xfrm>
            <a:off x="6282030" y="3932367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From that we learnt that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6ABC30-2686-402A-9452-1D8ABFE510EC}"/>
              </a:ext>
            </a:extLst>
          </p:cNvPr>
          <p:cNvSpPr txBox="1"/>
          <p:nvPr userDrawn="1"/>
        </p:nvSpPr>
        <p:spPr>
          <a:xfrm>
            <a:off x="6282030" y="5101336"/>
            <a:ext cx="2396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1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DECISIONS AND ACTIONS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9BE736-0612-C970-0825-E04259CF9EBF}"/>
              </a:ext>
            </a:extLst>
          </p:cNvPr>
          <p:cNvSpPr txBox="1"/>
          <p:nvPr userDrawn="1"/>
        </p:nvSpPr>
        <p:spPr>
          <a:xfrm>
            <a:off x="6282030" y="5323009"/>
            <a:ext cx="239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400">
                <a:latin typeface="Source Sans Pro" panose="020B0503030403020204" pitchFamily="34" charset="0"/>
                <a:ea typeface="Source Sans Pro" panose="020B0503030403020204" pitchFamily="34" charset="0"/>
              </a:rPr>
              <a:t>Therefore, we will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1938B8-E47A-1358-EF68-D0567DE31C52}"/>
              </a:ext>
            </a:extLst>
          </p:cNvPr>
          <p:cNvSpPr txBox="1"/>
          <p:nvPr userDrawn="1"/>
        </p:nvSpPr>
        <p:spPr>
          <a:xfrm>
            <a:off x="9575997" y="3800805"/>
            <a:ext cx="120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2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 reliability:</a:t>
            </a:r>
          </a:p>
        </p:txBody>
      </p:sp>
      <p:pic>
        <p:nvPicPr>
          <p:cNvPr id="21" name="Graphic 20" descr="Thumbs up sign with solid fill">
            <a:extLst>
              <a:ext uri="{FF2B5EF4-FFF2-40B4-BE49-F238E27FC236}">
                <a16:creationId xmlns:a16="http://schemas.microsoft.com/office/drawing/2014/main" id="{1FA3AF5A-DE31-CDC9-DB4D-EC284E90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6515" y="3687891"/>
            <a:ext cx="360000" cy="360000"/>
          </a:xfrm>
          <a:prstGeom prst="rect">
            <a:avLst/>
          </a:prstGeom>
        </p:spPr>
      </p:pic>
      <p:pic>
        <p:nvPicPr>
          <p:cNvPr id="22" name="Graphic 21" descr="Thumbs up sign with solid fill">
            <a:extLst>
              <a:ext uri="{FF2B5EF4-FFF2-40B4-BE49-F238E27FC236}">
                <a16:creationId xmlns:a16="http://schemas.microsoft.com/office/drawing/2014/main" id="{05CBCC51-A10A-FAC2-1B6F-C81C52A0A7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1715" y="3768130"/>
            <a:ext cx="270000" cy="270000"/>
          </a:xfrm>
          <a:prstGeom prst="rect">
            <a:avLst/>
          </a:prstGeom>
        </p:spPr>
      </p:pic>
      <p:pic>
        <p:nvPicPr>
          <p:cNvPr id="23" name="Graphic 22" descr="Thumbs up sign with solid fill">
            <a:extLst>
              <a:ext uri="{FF2B5EF4-FFF2-40B4-BE49-F238E27FC236}">
                <a16:creationId xmlns:a16="http://schemas.microsoft.com/office/drawing/2014/main" id="{06DAC2A9-CDE8-0002-C99C-4B2E80E111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82332" y="3845484"/>
            <a:ext cx="180000" cy="18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88C4D99-2EBA-BD83-ECC4-081A945C0C0C}"/>
              </a:ext>
            </a:extLst>
          </p:cNvPr>
          <p:cNvSpPr txBox="1"/>
          <p:nvPr userDrawn="1"/>
        </p:nvSpPr>
        <p:spPr>
          <a:xfrm>
            <a:off x="9528372" y="5145265"/>
            <a:ext cx="120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U" sz="1200">
                <a:solidFill>
                  <a:schemeClr val="tx1">
                    <a:alpha val="3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Action required:</a:t>
            </a:r>
          </a:p>
        </p:txBody>
      </p:sp>
      <p:pic>
        <p:nvPicPr>
          <p:cNvPr id="25" name="Graphic 24" descr="Checkbox Checked with solid fill">
            <a:extLst>
              <a:ext uri="{FF2B5EF4-FFF2-40B4-BE49-F238E27FC236}">
                <a16:creationId xmlns:a16="http://schemas.microsoft.com/office/drawing/2014/main" id="{78B98754-9763-BC72-8747-3682FCFB5E7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99859" y="5036681"/>
            <a:ext cx="396000" cy="396000"/>
          </a:xfrm>
          <a:prstGeom prst="rect">
            <a:avLst/>
          </a:prstGeom>
        </p:spPr>
      </p:pic>
      <p:pic>
        <p:nvPicPr>
          <p:cNvPr id="26" name="Graphic 25" descr="Checkbox Checked with solid fill">
            <a:extLst>
              <a:ext uri="{FF2B5EF4-FFF2-40B4-BE49-F238E27FC236}">
                <a16:creationId xmlns:a16="http://schemas.microsoft.com/office/drawing/2014/main" id="{4D3EA886-2D82-DF4B-8F49-474A4E29D4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01409" y="5106531"/>
            <a:ext cx="306000" cy="306000"/>
          </a:xfrm>
          <a:prstGeom prst="rect">
            <a:avLst/>
          </a:prstGeom>
        </p:spPr>
      </p:pic>
      <p:pic>
        <p:nvPicPr>
          <p:cNvPr id="27" name="Graphic 26" descr="Checkbox Checked with solid fill">
            <a:extLst>
              <a:ext uri="{FF2B5EF4-FFF2-40B4-BE49-F238E27FC236}">
                <a16:creationId xmlns:a16="http://schemas.microsoft.com/office/drawing/2014/main" id="{91D17CB2-E6C4-F263-7449-B55F188D069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6934" y="5176381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3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3479-1784-54CA-2E9A-3745D4DE6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75F7F-D858-DEE4-4918-6461F87C8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710BE-6EE0-67BD-9D60-6B8801399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17/03/2025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C4BBE-5235-99F7-2AC9-2366C2FC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6471D-5B6F-D394-6361-089C5691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0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AFE1-9A55-9C19-B844-7D4BFBCF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7A6B-7A4B-20F3-ED76-C0A55ECAF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CFDEC-78CD-665F-22CE-4AC241D7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17/03/2025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363C-FACB-EB80-FA9A-55F0E842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93DAF-2685-C499-A574-AD9C646C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831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91C1-5149-2253-3C2C-8DD9615C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06012-CD54-E5E1-7A90-6A42C285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56060-972D-4F38-F4E6-3AA26EC8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5F6-F263-4731-A8AA-90FA2EFE8F78}" type="datetimeFigureOut">
              <a:rPr lang="en-AU" smtClean="0"/>
              <a:t>17/03/2025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62683-7B73-D241-9623-F6D15CA3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56CE6-83DE-E18F-5369-F3FAEF11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21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B1A72-C78A-F4D8-C8D8-C2F6CAA5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B0BB6-4255-86E2-7722-055514B23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3D6C9-0522-0897-A54C-C9049E46A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E415F6-F263-4731-A8AA-90FA2EFE8F78}" type="datetimeFigureOut">
              <a:rPr lang="en-AU" smtClean="0"/>
              <a:t>17/03/2025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497B5-DCFB-E959-7E06-1E1A4B6A7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672F5-B21D-A399-3896-71B696506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14CA5A-4223-40B7-A034-F5A63488F4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47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0" r:id="rId3"/>
    <p:sldLayoutId id="2147483661" r:id="rId4"/>
    <p:sldLayoutId id="2147483662" r:id="rId5"/>
    <p:sldLayoutId id="2147483663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AB1D88-F58E-775F-B0B6-E5741B6C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Business model and testing templates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7CFFAA-6A0A-F62A-3B1D-258F62A8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This document contains the following templates for COMP1100/COMP7110: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400" dirty="0"/>
              <a:t>Business model canvas.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400" dirty="0"/>
              <a:t>Value proposition canvas.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400" dirty="0"/>
              <a:t>Hypothesis cards.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400" dirty="0"/>
              <a:t>Learning cards.</a:t>
            </a:r>
          </a:p>
          <a:p>
            <a:pPr marL="0" indent="0">
              <a:buNone/>
            </a:pPr>
            <a:r>
              <a:rPr lang="en-AU" sz="2400" dirty="0"/>
              <a:t>Anyone is free to use these templates.</a:t>
            </a:r>
          </a:p>
          <a:p>
            <a:pPr marL="0" indent="0">
              <a:buNone/>
            </a:pPr>
            <a:r>
              <a:rPr lang="en-AU" sz="2400" dirty="0"/>
              <a:t>The templates are </a:t>
            </a:r>
            <a:r>
              <a:rPr lang="en-AU" sz="2400" i="1" dirty="0"/>
              <a:t>slide layouts</a:t>
            </a:r>
            <a:r>
              <a:rPr lang="en-AU" sz="2400" dirty="0"/>
              <a:t>, which means you can add content on them without having to worry about changing the canvas/card itself. To create a new canvas/card, create a new </a:t>
            </a:r>
            <a:r>
              <a:rPr lang="en-AU" sz="2400" dirty="0" err="1"/>
              <a:t>powerpoint</a:t>
            </a:r>
            <a:r>
              <a:rPr lang="en-AU" sz="2400" dirty="0"/>
              <a:t> slide, right click on the slide, select </a:t>
            </a:r>
            <a:r>
              <a:rPr lang="en-AU" sz="2400" i="1" dirty="0"/>
              <a:t>Layout</a:t>
            </a:r>
            <a:r>
              <a:rPr lang="en-AU" sz="2400" dirty="0"/>
              <a:t> and then choose the card that you need.</a:t>
            </a:r>
          </a:p>
        </p:txBody>
      </p:sp>
    </p:spTree>
    <p:extLst>
      <p:ext uri="{BB962C8B-B14F-4D97-AF65-F5344CB8AC3E}">
        <p14:creationId xmlns:p14="http://schemas.microsoft.com/office/powerpoint/2010/main" val="241134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052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76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691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9D2B9-E7B3-D06B-82F6-0AF99BF30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05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1092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8"/>
  <p:tag name="TPFULLVERSION" val="1.3.3.5"/>
  <p:tag name="TPOS" val="2"/>
  <p:tag name="TPLASTSAVEVERSION" val="6.2 PC"/>
  <p:tag name="TPLASTSAVEPRODUCT" val="EchoPoll for PowerPoint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95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Source Sans Pro</vt:lpstr>
      <vt:lpstr>Office Theme</vt:lpstr>
      <vt:lpstr>Business model and testing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and testing templates</dc:title>
  <dc:creator>Tim Miller</dc:creator>
  <cp:lastModifiedBy>Tim Miller</cp:lastModifiedBy>
  <cp:revision>1</cp:revision>
  <dcterms:created xsi:type="dcterms:W3CDTF">2024-05-22T04:48:31Z</dcterms:created>
  <dcterms:modified xsi:type="dcterms:W3CDTF">2025-03-17T11:22:13Z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2024-05-22T04:48:40Z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47fa58c2-23d9-4e28-9700-c7d1722c668b</vt:lpwstr>
  </property>
  <property fmtid="{D5CDD505-2E9C-101B-9397-08002B2CF9AE}" pid="8" name="MSIP_Label_0f488380-630a-4f55-a077-a19445e3f360_ContentBits">
    <vt:lpwstr>0</vt:lpwstr>
  </property>
</Properties>
</file>