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960F2-C1D5-4083-A41F-937192E5C6C5}" v="10" dt="2024-07-18T04:16:40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Miller" userId="e118c78a-470c-4863-8b52-3aa598a6a1d5" providerId="ADAL" clId="{946960F2-C1D5-4083-A41F-937192E5C6C5}"/>
    <pc:docChg chg="modMainMaster">
      <pc:chgData name="Tim Miller" userId="e118c78a-470c-4863-8b52-3aa598a6a1d5" providerId="ADAL" clId="{946960F2-C1D5-4083-A41F-937192E5C6C5}" dt="2024-07-18T04:16:29.322" v="7"/>
      <pc:docMkLst>
        <pc:docMk/>
      </pc:docMkLst>
      <pc:sldMasterChg chg="modSldLayout">
        <pc:chgData name="Tim Miller" userId="e118c78a-470c-4863-8b52-3aa598a6a1d5" providerId="ADAL" clId="{946960F2-C1D5-4083-A41F-937192E5C6C5}" dt="2024-07-18T04:16:29.322" v="7"/>
        <pc:sldMasterMkLst>
          <pc:docMk/>
          <pc:sldMasterMk cId="242470013" sldId="2147483648"/>
        </pc:sldMasterMkLst>
        <pc:sldLayoutChg chg="setBg">
          <pc:chgData name="Tim Miller" userId="e118c78a-470c-4863-8b52-3aa598a6a1d5" providerId="ADAL" clId="{946960F2-C1D5-4083-A41F-937192E5C6C5}" dt="2024-07-18T04:15:40.030" v="2"/>
          <pc:sldLayoutMkLst>
            <pc:docMk/>
            <pc:sldMasterMk cId="242470013" sldId="2147483648"/>
            <pc:sldLayoutMk cId="741405810" sldId="2147483660"/>
          </pc:sldLayoutMkLst>
        </pc:sldLayoutChg>
        <pc:sldLayoutChg chg="setBg">
          <pc:chgData name="Tim Miller" userId="e118c78a-470c-4863-8b52-3aa598a6a1d5" providerId="ADAL" clId="{946960F2-C1D5-4083-A41F-937192E5C6C5}" dt="2024-07-18T04:16:22.859" v="5"/>
          <pc:sldLayoutMkLst>
            <pc:docMk/>
            <pc:sldMasterMk cId="242470013" sldId="2147483648"/>
            <pc:sldLayoutMk cId="3503629337" sldId="2147483661"/>
          </pc:sldLayoutMkLst>
        </pc:sldLayoutChg>
        <pc:sldLayoutChg chg="setBg">
          <pc:chgData name="Tim Miller" userId="e118c78a-470c-4863-8b52-3aa598a6a1d5" providerId="ADAL" clId="{946960F2-C1D5-4083-A41F-937192E5C6C5}" dt="2024-07-18T04:16:27.169" v="6"/>
          <pc:sldLayoutMkLst>
            <pc:docMk/>
            <pc:sldMasterMk cId="242470013" sldId="2147483648"/>
            <pc:sldLayoutMk cId="1461711982" sldId="2147483662"/>
          </pc:sldLayoutMkLst>
        </pc:sldLayoutChg>
        <pc:sldLayoutChg chg="setBg">
          <pc:chgData name="Tim Miller" userId="e118c78a-470c-4863-8b52-3aa598a6a1d5" providerId="ADAL" clId="{946960F2-C1D5-4083-A41F-937192E5C6C5}" dt="2024-07-18T04:16:29.322" v="7"/>
          <pc:sldLayoutMkLst>
            <pc:docMk/>
            <pc:sldMasterMk cId="242470013" sldId="2147483648"/>
            <pc:sldLayoutMk cId="1530839369" sldId="2147483663"/>
          </pc:sldLayoutMkLst>
        </pc:sldLayoutChg>
        <pc:sldLayoutChg chg="setBg">
          <pc:chgData name="Tim Miller" userId="e118c78a-470c-4863-8b52-3aa598a6a1d5" providerId="ADAL" clId="{946960F2-C1D5-4083-A41F-937192E5C6C5}" dt="2024-07-18T04:15:33.662" v="0"/>
          <pc:sldLayoutMkLst>
            <pc:docMk/>
            <pc:sldMasterMk cId="242470013" sldId="2147483648"/>
            <pc:sldLayoutMk cId="1354404285" sldId="2147483664"/>
          </pc:sldLayoutMkLst>
        </pc:sldLayoutChg>
        <pc:sldLayoutChg chg="setBg">
          <pc:chgData name="Tim Miller" userId="e118c78a-470c-4863-8b52-3aa598a6a1d5" providerId="ADAL" clId="{946960F2-C1D5-4083-A41F-937192E5C6C5}" dt="2024-07-18T04:15:37.218" v="1"/>
          <pc:sldLayoutMkLst>
            <pc:docMk/>
            <pc:sldMasterMk cId="242470013" sldId="2147483648"/>
            <pc:sldLayoutMk cId="869800966" sldId="2147483666"/>
          </pc:sldLayoutMkLst>
        </pc:sldLayoutChg>
      </pc:sldMasterChg>
    </pc:docChg>
  </pc:docChgLst>
  <pc:docChgLst>
    <pc:chgData name="Tim Miller" userId="e118c78a-470c-4863-8b52-3aa598a6a1d5" providerId="ADAL" clId="{B7A1A415-45CC-43A3-9572-8AF1F4957026}"/>
    <pc:docChg chg="undo custSel addSld modSld addMainMaster delMainMaster modMainMaster replTag">
      <pc:chgData name="Tim Miller" userId="e118c78a-470c-4863-8b52-3aa598a6a1d5" providerId="ADAL" clId="{B7A1A415-45CC-43A3-9572-8AF1F4957026}" dt="2024-05-29T06:15:29.203" v="800" actId="20577"/>
      <pc:docMkLst>
        <pc:docMk/>
      </pc:docMkLst>
      <pc:sldChg chg="addSp delSp modSp new mod modClrScheme chgLayout">
        <pc:chgData name="Tim Miller" userId="e118c78a-470c-4863-8b52-3aa598a6a1d5" providerId="ADAL" clId="{B7A1A415-45CC-43A3-9572-8AF1F4957026}" dt="2024-05-22T04:55:33.606" v="780" actId="27636"/>
        <pc:sldMkLst>
          <pc:docMk/>
          <pc:sldMk cId="2411347567" sldId="256"/>
        </pc:sldMkLst>
        <pc:spChg chg="add del mod ord">
          <ac:chgData name="Tim Miller" userId="e118c78a-470c-4863-8b52-3aa598a6a1d5" providerId="ADAL" clId="{B7A1A415-45CC-43A3-9572-8AF1F4957026}" dt="2024-05-22T04:52:29.241" v="51" actId="700"/>
          <ac:spMkLst>
            <pc:docMk/>
            <pc:sldMk cId="2411347567" sldId="256"/>
            <ac:spMk id="2" creationId="{AF8FEE87-E256-0465-D235-0369E283EB41}"/>
          </ac:spMkLst>
        </pc:spChg>
        <pc:spChg chg="add del mod ord">
          <ac:chgData name="Tim Miller" userId="e118c78a-470c-4863-8b52-3aa598a6a1d5" providerId="ADAL" clId="{B7A1A415-45CC-43A3-9572-8AF1F4957026}" dt="2024-05-22T04:52:29.241" v="51" actId="700"/>
          <ac:spMkLst>
            <pc:docMk/>
            <pc:sldMk cId="2411347567" sldId="256"/>
            <ac:spMk id="3" creationId="{DB90DE25-4617-B0F6-393D-9F29CE5E80A9}"/>
          </ac:spMkLst>
        </pc:spChg>
        <pc:spChg chg="add mod ord">
          <ac:chgData name="Tim Miller" userId="e118c78a-470c-4863-8b52-3aa598a6a1d5" providerId="ADAL" clId="{B7A1A415-45CC-43A3-9572-8AF1F4957026}" dt="2024-05-22T04:53:43.163" v="311" actId="404"/>
          <ac:spMkLst>
            <pc:docMk/>
            <pc:sldMk cId="2411347567" sldId="256"/>
            <ac:spMk id="4" creationId="{F1AB1D88-F58E-775F-B0B6-E5741B6C6512}"/>
          </ac:spMkLst>
        </pc:spChg>
        <pc:spChg chg="add mod ord">
          <ac:chgData name="Tim Miller" userId="e118c78a-470c-4863-8b52-3aa598a6a1d5" providerId="ADAL" clId="{B7A1A415-45CC-43A3-9572-8AF1F4957026}" dt="2024-05-22T04:55:33.606" v="780" actId="27636"/>
          <ac:spMkLst>
            <pc:docMk/>
            <pc:sldMk cId="2411347567" sldId="256"/>
            <ac:spMk id="5" creationId="{CA7CFFAA-6A0A-F62A-3B1D-258F62A863EE}"/>
          </ac:spMkLst>
        </pc:spChg>
      </pc:sldChg>
      <pc:sldChg chg="delSp new mod modClrScheme chgLayout">
        <pc:chgData name="Tim Miller" userId="e118c78a-470c-4863-8b52-3aa598a6a1d5" providerId="ADAL" clId="{B7A1A415-45CC-43A3-9572-8AF1F4957026}" dt="2024-05-22T04:59:01.577" v="792" actId="700"/>
        <pc:sldMkLst>
          <pc:docMk/>
          <pc:sldMk cId="3020528477" sldId="257"/>
        </pc:sldMkLst>
        <pc:spChg chg="del">
          <ac:chgData name="Tim Miller" userId="e118c78a-470c-4863-8b52-3aa598a6a1d5" providerId="ADAL" clId="{B7A1A415-45CC-43A3-9572-8AF1F4957026}" dt="2024-05-22T04:59:01.577" v="792" actId="700"/>
          <ac:spMkLst>
            <pc:docMk/>
            <pc:sldMk cId="3020528477" sldId="257"/>
            <ac:spMk id="2" creationId="{36321C4C-5F42-3540-62D1-64AEE06B4D60}"/>
          </ac:spMkLst>
        </pc:spChg>
        <pc:spChg chg="del">
          <ac:chgData name="Tim Miller" userId="e118c78a-470c-4863-8b52-3aa598a6a1d5" providerId="ADAL" clId="{B7A1A415-45CC-43A3-9572-8AF1F4957026}" dt="2024-05-22T04:59:01.577" v="792" actId="700"/>
          <ac:spMkLst>
            <pc:docMk/>
            <pc:sldMk cId="3020528477" sldId="257"/>
            <ac:spMk id="3" creationId="{AF264431-29C0-0BD8-F18B-B318326DAEF3}"/>
          </ac:spMkLst>
        </pc:spChg>
      </pc:sldChg>
      <pc:sldChg chg="delSp new mod modClrScheme chgLayout">
        <pc:chgData name="Tim Miller" userId="e118c78a-470c-4863-8b52-3aa598a6a1d5" providerId="ADAL" clId="{B7A1A415-45CC-43A3-9572-8AF1F4957026}" dt="2024-05-22T04:59:06.728" v="793" actId="700"/>
        <pc:sldMkLst>
          <pc:docMk/>
          <pc:sldMk cId="3631761224" sldId="258"/>
        </pc:sldMkLst>
        <pc:spChg chg="del">
          <ac:chgData name="Tim Miller" userId="e118c78a-470c-4863-8b52-3aa598a6a1d5" providerId="ADAL" clId="{B7A1A415-45CC-43A3-9572-8AF1F4957026}" dt="2024-05-22T04:59:06.728" v="793" actId="700"/>
          <ac:spMkLst>
            <pc:docMk/>
            <pc:sldMk cId="3631761224" sldId="258"/>
            <ac:spMk id="2" creationId="{59C12D74-8442-DBAB-BFED-4448A74C29CB}"/>
          </ac:spMkLst>
        </pc:spChg>
        <pc:spChg chg="del">
          <ac:chgData name="Tim Miller" userId="e118c78a-470c-4863-8b52-3aa598a6a1d5" providerId="ADAL" clId="{B7A1A415-45CC-43A3-9572-8AF1F4957026}" dt="2024-05-22T04:59:06.728" v="793" actId="700"/>
          <ac:spMkLst>
            <pc:docMk/>
            <pc:sldMk cId="3631761224" sldId="258"/>
            <ac:spMk id="3" creationId="{6382327C-07CB-F473-2F21-C999402D808C}"/>
          </ac:spMkLst>
        </pc:spChg>
      </pc:sldChg>
      <pc:sldChg chg="delSp new mod modClrScheme chgLayout">
        <pc:chgData name="Tim Miller" userId="e118c78a-470c-4863-8b52-3aa598a6a1d5" providerId="ADAL" clId="{B7A1A415-45CC-43A3-9572-8AF1F4957026}" dt="2024-05-22T04:59:11.584" v="794" actId="700"/>
        <pc:sldMkLst>
          <pc:docMk/>
          <pc:sldMk cId="2766913295" sldId="259"/>
        </pc:sldMkLst>
        <pc:spChg chg="del">
          <ac:chgData name="Tim Miller" userId="e118c78a-470c-4863-8b52-3aa598a6a1d5" providerId="ADAL" clId="{B7A1A415-45CC-43A3-9572-8AF1F4957026}" dt="2024-05-22T04:59:11.584" v="794" actId="700"/>
          <ac:spMkLst>
            <pc:docMk/>
            <pc:sldMk cId="2766913295" sldId="259"/>
            <ac:spMk id="2" creationId="{9840A0A1-A9FD-66C0-F7A3-DDC7DC266E6A}"/>
          </ac:spMkLst>
        </pc:spChg>
        <pc:spChg chg="del">
          <ac:chgData name="Tim Miller" userId="e118c78a-470c-4863-8b52-3aa598a6a1d5" providerId="ADAL" clId="{B7A1A415-45CC-43A3-9572-8AF1F4957026}" dt="2024-05-22T04:59:11.584" v="794" actId="700"/>
          <ac:spMkLst>
            <pc:docMk/>
            <pc:sldMk cId="2766913295" sldId="259"/>
            <ac:spMk id="3" creationId="{DEFE79A1-1176-BAD9-FAF3-E4780594921E}"/>
          </ac:spMkLst>
        </pc:spChg>
      </pc:sldChg>
      <pc:sldChg chg="delSp new mod modClrScheme chgLayout">
        <pc:chgData name="Tim Miller" userId="e118c78a-470c-4863-8b52-3aa598a6a1d5" providerId="ADAL" clId="{B7A1A415-45CC-43A3-9572-8AF1F4957026}" dt="2024-05-22T04:59:15.966" v="795" actId="700"/>
        <pc:sldMkLst>
          <pc:docMk/>
          <pc:sldMk cId="3725109262" sldId="260"/>
        </pc:sldMkLst>
        <pc:spChg chg="del">
          <ac:chgData name="Tim Miller" userId="e118c78a-470c-4863-8b52-3aa598a6a1d5" providerId="ADAL" clId="{B7A1A415-45CC-43A3-9572-8AF1F4957026}" dt="2024-05-22T04:59:15.966" v="795" actId="700"/>
          <ac:spMkLst>
            <pc:docMk/>
            <pc:sldMk cId="3725109262" sldId="260"/>
            <ac:spMk id="2" creationId="{E09AB855-E1DD-F714-A67F-740C131BEC02}"/>
          </ac:spMkLst>
        </pc:spChg>
        <pc:spChg chg="del">
          <ac:chgData name="Tim Miller" userId="e118c78a-470c-4863-8b52-3aa598a6a1d5" providerId="ADAL" clId="{B7A1A415-45CC-43A3-9572-8AF1F4957026}" dt="2024-05-22T04:59:15.966" v="795" actId="700"/>
          <ac:spMkLst>
            <pc:docMk/>
            <pc:sldMk cId="3725109262" sldId="260"/>
            <ac:spMk id="3" creationId="{B6E5A4EC-C80B-787A-695C-24ED666E4250}"/>
          </ac:spMkLst>
        </pc:spChg>
      </pc:sldChg>
      <pc:sldMasterChg chg="addSldLayout delSldLayout modSldLayout sldLayoutOrd">
        <pc:chgData name="Tim Miller" userId="e118c78a-470c-4863-8b52-3aa598a6a1d5" providerId="ADAL" clId="{B7A1A415-45CC-43A3-9572-8AF1F4957026}" dt="2024-05-29T06:15:29.203" v="800" actId="20577"/>
        <pc:sldMasterMkLst>
          <pc:docMk/>
          <pc:sldMasterMk cId="242470013" sldId="2147483648"/>
        </pc:sldMasterMkLst>
        <pc:sldLayoutChg chg="modSp mod">
          <pc:chgData name="Tim Miller" userId="e118c78a-470c-4863-8b52-3aa598a6a1d5" providerId="ADAL" clId="{B7A1A415-45CC-43A3-9572-8AF1F4957026}" dt="2024-05-29T06:15:29.203" v="800" actId="20577"/>
          <pc:sldLayoutMkLst>
            <pc:docMk/>
            <pc:sldMasterMk cId="242470013" sldId="2147483648"/>
            <pc:sldLayoutMk cId="3503629337" sldId="2147483661"/>
          </pc:sldLayoutMkLst>
          <pc:spChg chg="mod">
            <ac:chgData name="Tim Miller" userId="e118c78a-470c-4863-8b52-3aa598a6a1d5" providerId="ADAL" clId="{B7A1A415-45CC-43A3-9572-8AF1F4957026}" dt="2024-05-29T06:15:29.203" v="800" actId="20577"/>
            <ac:spMkLst>
              <pc:docMk/>
              <pc:sldMasterMk cId="242470013" sldId="2147483648"/>
              <pc:sldLayoutMk cId="3503629337" sldId="2147483661"/>
              <ac:spMk id="44" creationId="{91BAFA35-C1B5-6235-E5B4-05EB7164A1D6}"/>
            </ac:spMkLst>
          </pc:spChg>
        </pc:sldLayoutChg>
        <pc:sldLayoutChg chg="modSp mod">
          <pc:chgData name="Tim Miller" userId="e118c78a-470c-4863-8b52-3aa598a6a1d5" providerId="ADAL" clId="{B7A1A415-45CC-43A3-9572-8AF1F4957026}" dt="2024-05-22T04:57:05.893" v="789" actId="552"/>
          <pc:sldLayoutMkLst>
            <pc:docMk/>
            <pc:sldMasterMk cId="242470013" sldId="2147483648"/>
            <pc:sldLayoutMk cId="1461711982" sldId="2147483662"/>
          </pc:sldLayoutMkLst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32" creationId="{15A8A341-DC80-CCB6-F721-FC9DB507E38A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33" creationId="{F6119FA1-8D55-639A-E7A4-95AB17EA325F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44" creationId="{91BAFA35-C1B5-6235-E5B4-05EB7164A1D6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46" creationId="{008406D6-AF90-27CE-1A17-28E1DD3F8E25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47" creationId="{C016EE30-D490-B2D9-6944-16F050E251C5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48" creationId="{0327CD95-0580-3675-DBAC-ADB876EA4E83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54" creationId="{CB0C0651-87F0-BF01-94D3-888370C7A94E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55" creationId="{F24C2EF5-8C06-C6CF-D5D7-288359E9F523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63" creationId="{6D42A282-195E-8C03-953A-EA7E55001337}"/>
            </ac:spMkLst>
          </pc:spChg>
          <pc:spChg chg="mod">
            <ac:chgData name="Tim Miller" userId="e118c78a-470c-4863-8b52-3aa598a6a1d5" providerId="ADAL" clId="{B7A1A415-45CC-43A3-9572-8AF1F4957026}" dt="2024-05-22T04:56:57.661" v="788" actId="552"/>
            <ac:spMkLst>
              <pc:docMk/>
              <pc:sldMasterMk cId="242470013" sldId="2147483648"/>
              <pc:sldLayoutMk cId="1461711982" sldId="2147483662"/>
              <ac:spMk id="65" creationId="{D631C171-3DBE-00F2-F32D-A7D25FB0D22C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79" creationId="{ADA2B3DB-D98C-0913-D782-BEC0A0C41343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0" creationId="{71B01D59-66B0-314B-9609-505DA1570FCD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1" creationId="{5C1EF3E0-2ACE-B1A8-22CC-CE9AEFDF96CB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6" creationId="{C837C8D3-CF34-4117-5AD3-8B58D96136F3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7" creationId="{E487F29F-9034-CE91-BB86-6162816FABC6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8" creationId="{0F53B8EB-D4E2-F409-6E78-3F095ACEB17A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89" creationId="{24D4B4A7-6BDB-FAA4-97BD-A705C7E60DFD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90" creationId="{A2A17468-086D-71CD-23B7-9213C8913906}"/>
            </ac:spMkLst>
          </pc:spChg>
          <pc:spChg chg="mod">
            <ac:chgData name="Tim Miller" userId="e118c78a-470c-4863-8b52-3aa598a6a1d5" providerId="ADAL" clId="{B7A1A415-45CC-43A3-9572-8AF1F4957026}" dt="2024-05-22T04:57:05.893" v="789" actId="552"/>
            <ac:spMkLst>
              <pc:docMk/>
              <pc:sldMasterMk cId="242470013" sldId="2147483648"/>
              <pc:sldLayoutMk cId="1461711982" sldId="2147483662"/>
              <ac:spMk id="91" creationId="{8C4005A5-0501-5B7E-27C6-947B3F91BEAC}"/>
            </ac:spMkLst>
          </pc:spChg>
        </pc:sldLayoutChg>
        <pc:sldLayoutChg chg="modSp mod">
          <pc:chgData name="Tim Miller" userId="e118c78a-470c-4863-8b52-3aa598a6a1d5" providerId="ADAL" clId="{B7A1A415-45CC-43A3-9572-8AF1F4957026}" dt="2024-05-22T04:57:21.427" v="791" actId="552"/>
          <pc:sldLayoutMkLst>
            <pc:docMk/>
            <pc:sldMasterMk cId="242470013" sldId="2147483648"/>
            <pc:sldLayoutMk cId="1530839369" sldId="2147483663"/>
          </pc:sldLayoutMkLst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32" creationId="{15A8A341-DC80-CCB6-F721-FC9DB507E38A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33" creationId="{F6119FA1-8D55-639A-E7A4-95AB17EA325F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44" creationId="{91BAFA35-C1B5-6235-E5B4-05EB7164A1D6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46" creationId="{008406D6-AF90-27CE-1A17-28E1DD3F8E25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47" creationId="{C016EE30-D490-B2D9-6944-16F050E251C5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48" creationId="{0327CD95-0580-3675-DBAC-ADB876EA4E83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54" creationId="{CB0C0651-87F0-BF01-94D3-888370C7A94E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55" creationId="{F24C2EF5-8C06-C6CF-D5D7-288359E9F523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63" creationId="{6D42A282-195E-8C03-953A-EA7E55001337}"/>
            </ac:spMkLst>
          </pc:spChg>
          <pc:spChg chg="mod">
            <ac:chgData name="Tim Miller" userId="e118c78a-470c-4863-8b52-3aa598a6a1d5" providerId="ADAL" clId="{B7A1A415-45CC-43A3-9572-8AF1F4957026}" dt="2024-05-22T04:57:17.744" v="790" actId="552"/>
            <ac:spMkLst>
              <pc:docMk/>
              <pc:sldMasterMk cId="242470013" sldId="2147483648"/>
              <pc:sldLayoutMk cId="1530839369" sldId="2147483663"/>
              <ac:spMk id="65" creationId="{D631C171-3DBE-00F2-F32D-A7D25FB0D22C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79" creationId="{ADA2B3DB-D98C-0913-D782-BEC0A0C41343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0" creationId="{71B01D59-66B0-314B-9609-505DA1570FCD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1" creationId="{5C1EF3E0-2ACE-B1A8-22CC-CE9AEFDF96CB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6" creationId="{C837C8D3-CF34-4117-5AD3-8B58D96136F3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7" creationId="{E487F29F-9034-CE91-BB86-6162816FABC6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8" creationId="{0F53B8EB-D4E2-F409-6E78-3F095ACEB17A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89" creationId="{24D4B4A7-6BDB-FAA4-97BD-A705C7E60DFD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90" creationId="{A2A17468-086D-71CD-23B7-9213C8913906}"/>
            </ac:spMkLst>
          </pc:spChg>
          <pc:spChg chg="mod">
            <ac:chgData name="Tim Miller" userId="e118c78a-470c-4863-8b52-3aa598a6a1d5" providerId="ADAL" clId="{B7A1A415-45CC-43A3-9572-8AF1F4957026}" dt="2024-05-22T04:57:21.427" v="791" actId="552"/>
            <ac:spMkLst>
              <pc:docMk/>
              <pc:sldMasterMk cId="242470013" sldId="2147483648"/>
              <pc:sldLayoutMk cId="1530839369" sldId="2147483663"/>
              <ac:spMk id="91" creationId="{8C4005A5-0501-5B7E-27C6-947B3F91BEAC}"/>
            </ac:spMkLst>
          </pc:spChg>
        </pc:sldLayoutChg>
        <pc:sldLayoutChg chg="delSp add mod ord modTransition">
          <pc:chgData name="Tim Miller" userId="e118c78a-470c-4863-8b52-3aa598a6a1d5" providerId="ADAL" clId="{B7A1A415-45CC-43A3-9572-8AF1F4957026}" dt="2024-05-22T04:49:47.647" v="39" actId="20578"/>
          <pc:sldLayoutMkLst>
            <pc:docMk/>
            <pc:sldMasterMk cId="242470013" sldId="2147483648"/>
            <pc:sldLayoutMk cId="1354404285" sldId="2147483664"/>
          </pc:sldLayoutMkLst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32" creationId="{15A8A341-DC80-CCB6-F721-FC9DB507E38A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33" creationId="{F6119FA1-8D55-639A-E7A4-95AB17EA325F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44" creationId="{91BAFA35-C1B5-6235-E5B4-05EB7164A1D6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46" creationId="{008406D6-AF90-27CE-1A17-28E1DD3F8E25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47" creationId="{C016EE30-D490-B2D9-6944-16F050E251C5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48" creationId="{0327CD95-0580-3675-DBAC-ADB876EA4E83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53" creationId="{CAFCD238-2B87-4171-315C-4EC7E3D836A0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54" creationId="{CB0C0651-87F0-BF01-94D3-888370C7A94E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55" creationId="{F24C2EF5-8C06-C6CF-D5D7-288359E9F523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59" creationId="{04CCD0A1-0F9E-17E1-96D2-F2DD50894D62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63" creationId="{6D42A282-195E-8C03-953A-EA7E55001337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64" creationId="{26C926DC-EB9F-5F62-77C5-1AF2548F018B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65" creationId="{D631C171-3DBE-00F2-F32D-A7D25FB0D22C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74" creationId="{A56C317D-B980-01A9-3F4A-6DBF119B4594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79" creationId="{ADA2B3DB-D98C-0913-D782-BEC0A0C41343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0" creationId="{71B01D59-66B0-314B-9609-505DA1570FCD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1" creationId="{5C1EF3E0-2ACE-B1A8-22CC-CE9AEFDF96CB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6" creationId="{C837C8D3-CF34-4117-5AD3-8B58D96136F3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7" creationId="{E487F29F-9034-CE91-BB86-6162816FABC6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8" creationId="{0F53B8EB-D4E2-F409-6E78-3F095ACEB17A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89" creationId="{24D4B4A7-6BDB-FAA4-97BD-A705C7E60DFD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90" creationId="{A2A17468-086D-71CD-23B7-9213C8913906}"/>
            </ac:spMkLst>
          </pc:spChg>
          <pc:spChg chg="del">
            <ac:chgData name="Tim Miller" userId="e118c78a-470c-4863-8b52-3aa598a6a1d5" providerId="ADAL" clId="{B7A1A415-45CC-43A3-9572-8AF1F4957026}" dt="2024-05-22T04:49:43.079" v="37" actId="478"/>
            <ac:spMkLst>
              <pc:docMk/>
              <pc:sldMasterMk cId="242470013" sldId="2147483648"/>
              <pc:sldLayoutMk cId="1354404285" sldId="2147483664"/>
              <ac:spMk id="91" creationId="{8C4005A5-0501-5B7E-27C6-947B3F91BEAC}"/>
            </ac:spMkLst>
          </pc:sp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3" creationId="{58D8E3E9-7919-2EF8-BA2C-FB38AE6CCECC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" creationId="{560B6D96-D107-B8B7-8650-6B37E551D8EC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0" creationId="{453E8E4B-6345-7008-8B2F-C9911DD60296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1" creationId="{186B43B0-C0C7-C7BE-3D48-C85B5803AC72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6" creationId="{312F5AB0-1716-92D9-85D4-7EA7EFA5F239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57" creationId="{729273B7-0077-D8ED-DB79-E829C00F5EEB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0" creationId="{24437442-B0EB-484D-00D7-6EE3CD7D3F0E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1" creationId="{8DECA660-6764-ABBE-FCE2-DB7FE36C3923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2" creationId="{06C70C3B-9568-36C1-E4E6-6AA29821936F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6" creationId="{D8CE0F02-9998-8494-34C0-087D1D8CEA81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67" creationId="{9AF70548-8E75-533E-05BA-AB735B5D8622}"/>
            </ac:picMkLst>
          </pc:picChg>
          <pc:picChg chg="del">
            <ac:chgData name="Tim Miller" userId="e118c78a-470c-4863-8b52-3aa598a6a1d5" providerId="ADAL" clId="{B7A1A415-45CC-43A3-9572-8AF1F4957026}" dt="2024-05-22T04:49:43.079" v="37" actId="478"/>
            <ac:picMkLst>
              <pc:docMk/>
              <pc:sldMasterMk cId="242470013" sldId="2147483648"/>
              <pc:sldLayoutMk cId="1354404285" sldId="2147483664"/>
              <ac:picMk id="71" creationId="{776BC4E2-077C-66DC-F270-E0E1212C8C22}"/>
            </ac:picMkLst>
          </pc:pic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34" creationId="{8D461930-8F69-C293-9F59-91DC9988A381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37" creationId="{5057CBD4-4F6B-B6D7-C2E2-AD2CA9957ADD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39" creationId="{D93246AA-AC92-D8CE-F4AA-EDD530198D0D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42" creationId="{5A246D73-F4AC-3679-EA40-83C8D9134B8A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45" creationId="{72728E7C-B87A-D160-CC7B-1F7B9881443F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78" creationId="{3AEFF02B-5B34-D967-8612-8FFAFF6424E7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82" creationId="{D9238086-C9A0-8033-E207-1EB825356E48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83" creationId="{DD576BBB-DDD3-CE6C-5E4F-89DCE2E709B1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84" creationId="{8B6ADE62-8171-A163-BF77-BC0E333DFEF8}"/>
            </ac:cxnSpMkLst>
          </pc:cxnChg>
          <pc:cxnChg chg="del">
            <ac:chgData name="Tim Miller" userId="e118c78a-470c-4863-8b52-3aa598a6a1d5" providerId="ADAL" clId="{B7A1A415-45CC-43A3-9572-8AF1F4957026}" dt="2024-05-22T04:49:43.079" v="37" actId="478"/>
            <ac:cxnSpMkLst>
              <pc:docMk/>
              <pc:sldMasterMk cId="242470013" sldId="2147483648"/>
              <pc:sldLayoutMk cId="1354404285" sldId="2147483664"/>
              <ac:cxnSpMk id="85" creationId="{92FFDB4F-DA05-B140-54C2-BFED629AFAD2}"/>
            </ac:cxnSpMkLst>
          </pc:cxnChg>
          <pc:cxnChg chg="del">
            <ac:chgData name="Tim Miller" userId="e118c78a-470c-4863-8b52-3aa598a6a1d5" providerId="ADAL" clId="{B7A1A415-45CC-43A3-9572-8AF1F4957026}" dt="2024-05-22T04:49:44.945" v="38" actId="478"/>
            <ac:cxnSpMkLst>
              <pc:docMk/>
              <pc:sldMasterMk cId="242470013" sldId="2147483648"/>
              <pc:sldLayoutMk cId="1354404285" sldId="2147483664"/>
              <ac:cxnSpMk id="101" creationId="{9777B218-3848-9BB3-17BD-9E9B178F47AF}"/>
            </ac:cxnSpMkLst>
          </pc:cxnChg>
        </pc:sldLayoutChg>
        <pc:sldLayoutChg chg="add del mod ord modTransition">
          <pc:chgData name="Tim Miller" userId="e118c78a-470c-4863-8b52-3aa598a6a1d5" providerId="ADAL" clId="{B7A1A415-45CC-43A3-9572-8AF1F4957026}" dt="2024-05-22T04:51:26.802" v="49" actId="2696"/>
          <pc:sldLayoutMkLst>
            <pc:docMk/>
            <pc:sldMasterMk cId="242470013" sldId="2147483648"/>
            <pc:sldLayoutMk cId="4195161766" sldId="2147483665"/>
          </pc:sldLayoutMkLst>
        </pc:sldLayoutChg>
        <pc:sldLayoutChg chg="addSp modSp add mod modTransition">
          <pc:chgData name="Tim Miller" userId="e118c78a-470c-4863-8b52-3aa598a6a1d5" providerId="ADAL" clId="{B7A1A415-45CC-43A3-9572-8AF1F4957026}" dt="2024-05-22T04:52:24.287" v="50" actId="6014"/>
          <pc:sldLayoutMkLst>
            <pc:docMk/>
            <pc:sldMasterMk cId="242470013" sldId="2147483648"/>
            <pc:sldLayoutMk cId="869800966" sldId="2147483666"/>
          </pc:sldLayoutMkLst>
          <pc:spChg chg="add mod">
            <ac:chgData name="Tim Miller" userId="e118c78a-470c-4863-8b52-3aa598a6a1d5" providerId="ADAL" clId="{B7A1A415-45CC-43A3-9572-8AF1F4957026}" dt="2024-05-22T04:51:20.791" v="48" actId="2711"/>
            <ac:spMkLst>
              <pc:docMk/>
              <pc:sldMasterMk cId="242470013" sldId="2147483648"/>
              <pc:sldLayoutMk cId="869800966" sldId="2147483666"/>
              <ac:spMk id="2" creationId="{DF7BB9E2-2D01-9A44-E954-11857310309F}"/>
            </ac:spMkLst>
          </pc:spChg>
          <pc:spChg chg="add mod">
            <ac:chgData name="Tim Miller" userId="e118c78a-470c-4863-8b52-3aa598a6a1d5" providerId="ADAL" clId="{B7A1A415-45CC-43A3-9572-8AF1F4957026}" dt="2024-05-22T04:51:20.791" v="48" actId="2711"/>
            <ac:spMkLst>
              <pc:docMk/>
              <pc:sldMasterMk cId="242470013" sldId="2147483648"/>
              <pc:sldLayoutMk cId="869800966" sldId="2147483666"/>
              <ac:spMk id="3" creationId="{25D2BD9B-33A8-FF2F-1674-320A35BFE4B1}"/>
            </ac:spMkLst>
          </pc:spChg>
        </pc:sldLayoutChg>
      </pc:sldMasterChg>
      <pc:sldMasterChg chg="new del mod addSldLayout delSldLayout">
        <pc:chgData name="Tim Miller" userId="e118c78a-470c-4863-8b52-3aa598a6a1d5" providerId="ADAL" clId="{B7A1A415-45CC-43A3-9572-8AF1F4957026}" dt="2024-05-22T04:49:04.681" v="33" actId="6938"/>
        <pc:sldMasterMkLst>
          <pc:docMk/>
          <pc:sldMasterMk cId="1373208524" sldId="2147483660"/>
        </pc:sldMasterMkLst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816571640" sldId="2147483661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4292476316" sldId="2147483662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92763295" sldId="2147483663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210591208" sldId="2147483664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1864177244" sldId="2147483665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2651296691" sldId="2147483666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005119126" sldId="2147483667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696742338" sldId="2147483668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4217518507" sldId="2147483669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163417148" sldId="2147483670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941106409" sldId="2147483671"/>
          </pc:sldLayoutMkLst>
        </pc:sldLayoutChg>
      </pc:sldMasterChg>
      <pc:sldMasterChg chg="new del mod addSldLayout delSldLayout">
        <pc:chgData name="Tim Miller" userId="e118c78a-470c-4863-8b52-3aa598a6a1d5" providerId="ADAL" clId="{B7A1A415-45CC-43A3-9572-8AF1F4957026}" dt="2024-05-22T04:49:32.640" v="35" actId="6938"/>
        <pc:sldMasterMkLst>
          <pc:docMk/>
          <pc:sldMasterMk cId="3867027944" sldId="2147483664"/>
        </pc:sldMasterMkLst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459094718" sldId="2147483665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231102722" sldId="2147483666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91577149" sldId="2147483667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45117337" sldId="2147483668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3092122574" sldId="2147483669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238077299" sldId="2147483670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2411213876" sldId="2147483671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242941038" sldId="2147483672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3580014722" sldId="2147483673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443258577" sldId="2147483674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4205677582" sldId="21474836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alue proposition canvas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4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229F-B933-F1D0-A4AA-8CF9B98C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82CB-476D-87AF-1889-E565D8DE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C9F07-E6F7-4E8E-8D31-E7BDFE6B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0CA5-49FF-4A2A-75C7-F801B208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7635A-0F42-C0D5-F71F-A0974CD2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E68DA-9040-23AB-F736-D417C19C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12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43F0-4DBA-5C68-5C6F-9EF7E514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36D2E-A5CC-DB50-8F8B-4A3A9B06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28C9-7D3D-CCAC-9CB3-DD57D514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37590-67F6-36A4-33DD-462AFD73E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7EC2-0050-5673-0137-F66D3032C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FB78D-FDFF-96ED-7149-FEAFDE66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3E6AA-6A49-8400-E425-19BC549E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52FD2-A607-3BB4-0BCF-43BFB4C5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29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C39-1D1C-D92F-1D60-95EC85F3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5B1D1-E0B1-B2D9-D737-820C05C2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C4226-7C6D-FDDB-F86A-3D18D51F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A1BF-0660-EB7B-D78B-17B10437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047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32617-DD01-3127-848C-6B4E1C62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76F35-9C76-9BFE-E16B-F512A458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6800B-D720-661D-6E16-798987C0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09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345-9238-3729-3998-F79D7D6C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6ABC-5B65-2DA5-8436-5CEDEAB3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8EEF-7886-CF7F-ADC1-733FD14D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3C391-34B5-7F7B-727F-B46B4F14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4D3A-7A90-0B21-0D7D-0D30F32F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DE25B-4990-90FC-0B2A-84BCBD38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356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639D-4338-89C8-D943-1680100F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11D2B-E8D2-6330-F3C4-E5CC44355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E3C66-EF26-08D8-F017-71878D5D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0902A-D0EB-0B37-C656-D993F98D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C027-08AE-27A2-889D-3B7F80A4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986DB-C8E7-7CE3-693A-7C7C7B25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1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4AF0-D7CA-F600-AE6D-D8A97530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4183-0CCA-D148-3220-2C09C0295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6C44-C012-3AB1-694C-D21AD450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9912-4C87-057F-9C2C-88FEAB89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4F35-EA85-5E7E-575B-ADD4BA6A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9A539-950E-26A2-6719-38F492CC6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F0E75-11BF-2EA4-F822-2B23D0BB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DD33-8BB2-000F-8D4F-DD10E4FD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3232-1577-4E27-7C53-C38AB9A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C8F3-93A1-B3C2-A06C-CED2370C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6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B9E2-2D01-9A44-E954-11857310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BD9B-33A8-FF2F-1674-320A35BF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80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0338C46-CCE4-CA91-8976-44A64C02DF71}"/>
              </a:ext>
            </a:extLst>
          </p:cNvPr>
          <p:cNvGrpSpPr/>
          <p:nvPr userDrawn="1"/>
        </p:nvGrpSpPr>
        <p:grpSpPr>
          <a:xfrm>
            <a:off x="333375" y="241300"/>
            <a:ext cx="11439525" cy="6285300"/>
            <a:chOff x="333375" y="241300"/>
            <a:chExt cx="11439525" cy="62853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142102-F01F-D8F9-A6DA-5B838ED77DBB}"/>
                </a:ext>
              </a:extLst>
            </p:cNvPr>
            <p:cNvSpPr txBox="1">
              <a:spLocks/>
            </p:cNvSpPr>
            <p:nvPr/>
          </p:nvSpPr>
          <p:spPr>
            <a:xfrm>
              <a:off x="333375" y="241300"/>
              <a:ext cx="3296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>
                  <a:latin typeface="Source Sans Pro" panose="020B0503030403020204" pitchFamily="34" charset="0"/>
                  <a:ea typeface="Source Sans Pro" panose="020B0503030403020204" pitchFamily="34" charset="0"/>
                </a:rPr>
                <a:t>Business model canvas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128BA5-8D9C-1637-BFBD-769D1A222773}"/>
                </a:ext>
              </a:extLst>
            </p:cNvPr>
            <p:cNvSpPr>
              <a:spLocks/>
            </p:cNvSpPr>
            <p:nvPr/>
          </p:nvSpPr>
          <p:spPr>
            <a:xfrm>
              <a:off x="447675" y="819150"/>
              <a:ext cx="11306175" cy="5629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972399-4CC6-503D-615C-3DB3B93E9C7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876800"/>
              <a:ext cx="11315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CF270F-7F9C-3D74-3FE8-4B149113EA9B}"/>
                </a:ext>
              </a:extLst>
            </p:cNvPr>
            <p:cNvCxnSpPr>
              <a:cxnSpLocks/>
            </p:cNvCxnSpPr>
            <p:nvPr/>
          </p:nvCxnSpPr>
          <p:spPr>
            <a:xfrm>
              <a:off x="2720340" y="834390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C87080-7CE5-DBBC-890E-A6BFA26B0C06}"/>
                </a:ext>
              </a:extLst>
            </p:cNvPr>
            <p:cNvCxnSpPr>
              <a:cxnSpLocks/>
            </p:cNvCxnSpPr>
            <p:nvPr/>
          </p:nvCxnSpPr>
          <p:spPr>
            <a:xfrm>
              <a:off x="4979670" y="824865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8CA676-4307-6835-DA79-56CFCDE0161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834390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AA7FFC-1328-D2E0-FDC6-1D1C8A4E1D15}"/>
                </a:ext>
              </a:extLst>
            </p:cNvPr>
            <p:cNvCxnSpPr>
              <a:cxnSpLocks/>
            </p:cNvCxnSpPr>
            <p:nvPr/>
          </p:nvCxnSpPr>
          <p:spPr>
            <a:xfrm>
              <a:off x="9498330" y="834390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3C665C-5195-51E0-BF55-976FBAC64AA7}"/>
                </a:ext>
              </a:extLst>
            </p:cNvPr>
            <p:cNvCxnSpPr>
              <a:cxnSpLocks/>
            </p:cNvCxnSpPr>
            <p:nvPr/>
          </p:nvCxnSpPr>
          <p:spPr>
            <a:xfrm>
              <a:off x="2723745" y="2800553"/>
              <a:ext cx="2255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FB158F-B1AE-82AD-F5E5-83F6AD4FDB02}"/>
                </a:ext>
              </a:extLst>
            </p:cNvPr>
            <p:cNvCxnSpPr>
              <a:cxnSpLocks/>
            </p:cNvCxnSpPr>
            <p:nvPr/>
          </p:nvCxnSpPr>
          <p:spPr>
            <a:xfrm>
              <a:off x="7237379" y="2800553"/>
              <a:ext cx="22665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6E7440-E4F4-C4BA-18A0-A694B292F54C}"/>
                </a:ext>
              </a:extLst>
            </p:cNvPr>
            <p:cNvSpPr txBox="1">
              <a:spLocks/>
            </p:cNvSpPr>
            <p:nvPr/>
          </p:nvSpPr>
          <p:spPr>
            <a:xfrm>
              <a:off x="942975" y="889000"/>
              <a:ext cx="1269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Key partners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CE3881-05A1-96E3-4793-6DD3309CF1C4}"/>
                </a:ext>
              </a:extLst>
            </p:cNvPr>
            <p:cNvSpPr txBox="1">
              <a:spLocks/>
            </p:cNvSpPr>
            <p:nvPr/>
          </p:nvSpPr>
          <p:spPr>
            <a:xfrm>
              <a:off x="3216275" y="889000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Key activities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9324B4-C4F6-B58B-6E3D-D6CAA200D224}"/>
                </a:ext>
              </a:extLst>
            </p:cNvPr>
            <p:cNvSpPr txBox="1">
              <a:spLocks/>
            </p:cNvSpPr>
            <p:nvPr/>
          </p:nvSpPr>
          <p:spPr>
            <a:xfrm>
              <a:off x="5215667" y="889000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Value propositions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0597-F251-2532-3A8B-8692138E7E17}"/>
                </a:ext>
              </a:extLst>
            </p:cNvPr>
            <p:cNvSpPr txBox="1">
              <a:spLocks/>
            </p:cNvSpPr>
            <p:nvPr/>
          </p:nvSpPr>
          <p:spPr>
            <a:xfrm>
              <a:off x="7285767" y="889000"/>
              <a:ext cx="2182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 relationships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E91EBB-FA36-5472-36C9-10FA806A0939}"/>
                </a:ext>
              </a:extLst>
            </p:cNvPr>
            <p:cNvSpPr txBox="1">
              <a:spLocks/>
            </p:cNvSpPr>
            <p:nvPr/>
          </p:nvSpPr>
          <p:spPr>
            <a:xfrm>
              <a:off x="9698767" y="88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 segments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567E0-5444-6624-A3AE-67C78AAF4826}"/>
                </a:ext>
              </a:extLst>
            </p:cNvPr>
            <p:cNvSpPr txBox="1">
              <a:spLocks/>
            </p:cNvSpPr>
            <p:nvPr/>
          </p:nvSpPr>
          <p:spPr>
            <a:xfrm>
              <a:off x="3190875" y="2857500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Key resources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FEF29-CE35-9373-1497-BFA60351FFFB}"/>
                </a:ext>
              </a:extLst>
            </p:cNvPr>
            <p:cNvSpPr txBox="1">
              <a:spLocks/>
            </p:cNvSpPr>
            <p:nvPr/>
          </p:nvSpPr>
          <p:spPr>
            <a:xfrm>
              <a:off x="7902575" y="2857500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Channels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0B7C02-F073-6DFB-2516-262EC2ECF53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81563"/>
              <a:ext cx="0" cy="15643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AB5B60-275C-718B-F87E-4E5E634376AD}"/>
                </a:ext>
              </a:extLst>
            </p:cNvPr>
            <p:cNvSpPr txBox="1">
              <a:spLocks/>
            </p:cNvSpPr>
            <p:nvPr/>
          </p:nvSpPr>
          <p:spPr>
            <a:xfrm>
              <a:off x="2434367" y="4965700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Cost structure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8C0D3D-EF14-96CF-A46B-D6C7CB7371D1}"/>
                </a:ext>
              </a:extLst>
            </p:cNvPr>
            <p:cNvSpPr txBox="1">
              <a:spLocks/>
            </p:cNvSpPr>
            <p:nvPr/>
          </p:nvSpPr>
          <p:spPr>
            <a:xfrm>
              <a:off x="8301767" y="4965700"/>
              <a:ext cx="16546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Revenue streams</a:t>
              </a:r>
            </a:p>
          </p:txBody>
        </p:sp>
        <p:pic>
          <p:nvPicPr>
            <p:cNvPr id="31" name="Graphic 30" descr="Handshake with solid fill">
              <a:extLst>
                <a:ext uri="{FF2B5EF4-FFF2-40B4-BE49-F238E27FC236}">
                  <a16:creationId xmlns:a16="http://schemas.microsoft.com/office/drawing/2014/main" id="{74CDC1B0-DBE1-E3DD-F08E-D1D7E120D3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1800" y="4013550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Clipboard Partially Checked with solid fill">
              <a:extLst>
                <a:ext uri="{FF2B5EF4-FFF2-40B4-BE49-F238E27FC236}">
                  <a16:creationId xmlns:a16="http://schemas.microsoft.com/office/drawing/2014/main" id="{1192B035-1F70-7CE5-D227-CA283CDBF8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08450" y="1854200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Books on shelf with solid fill">
              <a:extLst>
                <a:ext uri="{FF2B5EF4-FFF2-40B4-BE49-F238E27FC236}">
                  <a16:creationId xmlns:a16="http://schemas.microsoft.com/office/drawing/2014/main" id="{346BC9B3-7334-E365-C80A-35172D0FA7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08450" y="401355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Diamond with solid fill">
              <a:extLst>
                <a:ext uri="{FF2B5EF4-FFF2-40B4-BE49-F238E27FC236}">
                  <a16:creationId xmlns:a16="http://schemas.microsoft.com/office/drawing/2014/main" id="{E56174AE-5CD3-B004-D233-6A759B7DDB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86500" y="4013550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Call center with solid fill">
              <a:extLst>
                <a:ext uri="{FF2B5EF4-FFF2-40B4-BE49-F238E27FC236}">
                  <a16:creationId xmlns:a16="http://schemas.microsoft.com/office/drawing/2014/main" id="{DDE913E8-6097-4CA6-D8D2-C42035DED5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32400" y="1879600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Bank check with solid fill">
              <a:extLst>
                <a:ext uri="{FF2B5EF4-FFF2-40B4-BE49-F238E27FC236}">
                  <a16:creationId xmlns:a16="http://schemas.microsoft.com/office/drawing/2014/main" id="{C0EC3752-BC40-8BCC-70DA-2CEFF4D2AE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30800" y="56122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Coins with solid fill">
              <a:extLst>
                <a:ext uri="{FF2B5EF4-FFF2-40B4-BE49-F238E27FC236}">
                  <a16:creationId xmlns:a16="http://schemas.microsoft.com/office/drawing/2014/main" id="{4660C864-16C2-5EEA-4D22-D1E7F66259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766000" y="5586800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Universal access with solid fill">
              <a:extLst>
                <a:ext uri="{FF2B5EF4-FFF2-40B4-BE49-F238E27FC236}">
                  <a16:creationId xmlns:a16="http://schemas.microsoft.com/office/drawing/2014/main" id="{C5A0CB79-8E97-D600-B237-1BEC6DBB52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66000" y="4013550"/>
              <a:ext cx="914400" cy="914400"/>
            </a:xfrm>
            <a:prstGeom prst="rect">
              <a:avLst/>
            </a:prstGeom>
          </p:spPr>
        </p:pic>
        <p:pic>
          <p:nvPicPr>
            <p:cNvPr id="47" name="Graphic 46" descr="Marketing with solid fill">
              <a:extLst>
                <a:ext uri="{FF2B5EF4-FFF2-40B4-BE49-F238E27FC236}">
                  <a16:creationId xmlns:a16="http://schemas.microsoft.com/office/drawing/2014/main" id="{AA904AA9-16BC-1821-9846-CDFBAD2057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632400" y="40135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4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 proposition canvas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8CCF1CEF-C773-9679-9F6D-3C672DA3E477}"/>
              </a:ext>
            </a:extLst>
          </p:cNvPr>
          <p:cNvGrpSpPr/>
          <p:nvPr userDrawn="1"/>
        </p:nvGrpSpPr>
        <p:grpSpPr>
          <a:xfrm>
            <a:off x="333375" y="241300"/>
            <a:ext cx="11526025" cy="6400800"/>
            <a:chOff x="333375" y="241300"/>
            <a:chExt cx="11526025" cy="64008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A8A341-DC80-CCB6-F721-FC9DB507E38A}"/>
                </a:ext>
              </a:extLst>
            </p:cNvPr>
            <p:cNvSpPr txBox="1"/>
            <p:nvPr userDrawn="1"/>
          </p:nvSpPr>
          <p:spPr>
            <a:xfrm>
              <a:off x="333375" y="241300"/>
              <a:ext cx="3592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>
                  <a:latin typeface="Source Sans Pro" panose="020B0503030403020204" pitchFamily="34" charset="0"/>
                  <a:ea typeface="Source Sans Pro" panose="020B0503030403020204" pitchFamily="34" charset="0"/>
                </a:rPr>
                <a:t>Value proposition canvas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6A9A7C-A050-9716-1723-72F51EC53230}"/>
                </a:ext>
              </a:extLst>
            </p:cNvPr>
            <p:cNvSpPr/>
            <p:nvPr/>
          </p:nvSpPr>
          <p:spPr>
            <a:xfrm>
              <a:off x="346075" y="1231900"/>
              <a:ext cx="5400000" cy="54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D6EADA-FB73-3FB8-9EAA-963AF22244A4}"/>
                </a:ext>
              </a:extLst>
            </p:cNvPr>
            <p:cNvCxnSpPr/>
            <p:nvPr/>
          </p:nvCxnSpPr>
          <p:spPr>
            <a:xfrm>
              <a:off x="342900" y="1231900"/>
              <a:ext cx="2349500" cy="233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57B603-1F68-F531-1A1D-0BC3DDD1C624}"/>
                </a:ext>
              </a:extLst>
            </p:cNvPr>
            <p:cNvCxnSpPr>
              <a:stCxn id="61" idx="3"/>
            </p:cNvCxnSpPr>
            <p:nvPr/>
          </p:nvCxnSpPr>
          <p:spPr>
            <a:xfrm>
              <a:off x="3406075" y="3931900"/>
              <a:ext cx="260102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246D73-F4AC-3679-EA40-83C8D9134B8A}"/>
                </a:ext>
              </a:extLst>
            </p:cNvPr>
            <p:cNvCxnSpPr>
              <a:endCxn id="53" idx="2"/>
            </p:cNvCxnSpPr>
            <p:nvPr/>
          </p:nvCxnSpPr>
          <p:spPr>
            <a:xfrm>
              <a:off x="6210300" y="3931900"/>
              <a:ext cx="25686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BAFA35-C1B5-6235-E5B4-05EB7164A1D6}"/>
                </a:ext>
              </a:extLst>
            </p:cNvPr>
            <p:cNvSpPr txBox="1"/>
            <p:nvPr/>
          </p:nvSpPr>
          <p:spPr>
            <a:xfrm>
              <a:off x="2500895" y="787400"/>
              <a:ext cx="109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Value map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8406D6-AF90-27CE-1A17-28E1DD3F8E25}"/>
                </a:ext>
              </a:extLst>
            </p:cNvPr>
            <p:cNvSpPr txBox="1"/>
            <p:nvPr/>
          </p:nvSpPr>
          <p:spPr>
            <a:xfrm>
              <a:off x="374139" y="3695700"/>
              <a:ext cx="923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Products/</a:t>
              </a:r>
              <a:b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Services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6FA30B-E61C-42F1-9ED6-14216EC72865}"/>
                </a:ext>
              </a:extLst>
            </p:cNvPr>
            <p:cNvSpPr txBox="1"/>
            <p:nvPr/>
          </p:nvSpPr>
          <p:spPr>
            <a:xfrm>
              <a:off x="3849405" y="3568700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Gain creators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21803A-8D67-52D3-8A61-E6BA08893393}"/>
                </a:ext>
              </a:extLst>
            </p:cNvPr>
            <p:cNvSpPr txBox="1"/>
            <p:nvPr/>
          </p:nvSpPr>
          <p:spPr>
            <a:xfrm>
              <a:off x="3842192" y="3987800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Pain relievers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F008A2-F208-E79F-4149-421AB06A878A}"/>
                </a:ext>
              </a:extLst>
            </p:cNvPr>
            <p:cNvSpPr/>
            <p:nvPr/>
          </p:nvSpPr>
          <p:spPr>
            <a:xfrm>
              <a:off x="6438900" y="1231900"/>
              <a:ext cx="5400000" cy="54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A7735B-4152-624B-2DDD-9DE5F4796CF7}"/>
                </a:ext>
              </a:extLst>
            </p:cNvPr>
            <p:cNvSpPr txBox="1"/>
            <p:nvPr/>
          </p:nvSpPr>
          <p:spPr>
            <a:xfrm>
              <a:off x="8328423" y="787400"/>
              <a:ext cx="1620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 profile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C5F9DA-FD09-13A9-0013-813A039B08C2}"/>
                </a:ext>
              </a:extLst>
            </p:cNvPr>
            <p:cNvSpPr/>
            <p:nvPr/>
          </p:nvSpPr>
          <p:spPr>
            <a:xfrm>
              <a:off x="8778900" y="3571900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FD39CEC-4359-5D17-11AC-684DB26F5732}"/>
                </a:ext>
              </a:extLst>
            </p:cNvPr>
            <p:cNvCxnSpPr>
              <a:stCxn id="53" idx="7"/>
              <a:endCxn id="51" idx="7"/>
            </p:cNvCxnSpPr>
            <p:nvPr/>
          </p:nvCxnSpPr>
          <p:spPr>
            <a:xfrm flipV="1">
              <a:off x="9393458" y="2022712"/>
              <a:ext cx="1654630" cy="1654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DAC47C-7C4B-05C9-421C-4BBE729E3A54}"/>
                </a:ext>
              </a:extLst>
            </p:cNvPr>
            <p:cNvCxnSpPr>
              <a:stCxn id="51" idx="5"/>
              <a:endCxn id="53" idx="5"/>
            </p:cNvCxnSpPr>
            <p:nvPr/>
          </p:nvCxnSpPr>
          <p:spPr>
            <a:xfrm flipH="1" flipV="1">
              <a:off x="9393458" y="4186458"/>
              <a:ext cx="1654630" cy="1654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3A9064-8583-78B4-35DD-52DC4257D85E}"/>
                </a:ext>
              </a:extLst>
            </p:cNvPr>
            <p:cNvSpPr txBox="1"/>
            <p:nvPr/>
          </p:nvSpPr>
          <p:spPr>
            <a:xfrm>
              <a:off x="7356466" y="3556000"/>
              <a:ext cx="603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Gains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A1F28C-4AB9-0123-BD7F-454C0AAB2C56}"/>
                </a:ext>
              </a:extLst>
            </p:cNvPr>
            <p:cNvSpPr txBox="1"/>
            <p:nvPr/>
          </p:nvSpPr>
          <p:spPr>
            <a:xfrm>
              <a:off x="7361274" y="3987800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Pains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FFC005A-8578-DB30-BAA5-ABF0FA4A6EBB}"/>
                </a:ext>
              </a:extLst>
            </p:cNvPr>
            <p:cNvSpPr txBox="1"/>
            <p:nvPr/>
          </p:nvSpPr>
          <p:spPr>
            <a:xfrm>
              <a:off x="10573842" y="250190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</a:t>
              </a:r>
              <a:b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jobs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40E8C8-4857-52F4-E590-8F7358816182}"/>
                </a:ext>
              </a:extLst>
            </p:cNvPr>
            <p:cNvSpPr/>
            <p:nvPr/>
          </p:nvSpPr>
          <p:spPr>
            <a:xfrm>
              <a:off x="2686075" y="3571900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4AE068-0D85-57BB-406F-39498CCF3555}"/>
                </a:ext>
              </a:extLst>
            </p:cNvPr>
            <p:cNvCxnSpPr/>
            <p:nvPr/>
          </p:nvCxnSpPr>
          <p:spPr>
            <a:xfrm flipV="1">
              <a:off x="342900" y="4292600"/>
              <a:ext cx="2349500" cy="234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 descr="Checklist with solid fill">
              <a:extLst>
                <a:ext uri="{FF2B5EF4-FFF2-40B4-BE49-F238E27FC236}">
                  <a16:creationId xmlns:a16="http://schemas.microsoft.com/office/drawing/2014/main" id="{C87CA6AA-7D50-F967-CB25-77BE4C8DF4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45000" y="3452000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Sad face outline with solid fill">
              <a:extLst>
                <a:ext uri="{FF2B5EF4-FFF2-40B4-BE49-F238E27FC236}">
                  <a16:creationId xmlns:a16="http://schemas.microsoft.com/office/drawing/2014/main" id="{EAA4DDB0-9B44-0927-9137-FB7F7E2644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5150" y="55451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Smiling face outline with solid fill">
              <a:extLst>
                <a:ext uri="{FF2B5EF4-FFF2-40B4-BE49-F238E27FC236}">
                  <a16:creationId xmlns:a16="http://schemas.microsoft.com/office/drawing/2014/main" id="{C0A2A26D-728F-078D-E529-27B6E2A86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25150" y="137710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Upward trend with solid fill">
              <a:extLst>
                <a:ext uri="{FF2B5EF4-FFF2-40B4-BE49-F238E27FC236}">
                  <a16:creationId xmlns:a16="http://schemas.microsoft.com/office/drawing/2014/main" id="{0A60A9A7-BD7E-072B-AB4B-E4E1635E2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16400" y="1311200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Medicine with solid fill">
              <a:extLst>
                <a:ext uri="{FF2B5EF4-FFF2-40B4-BE49-F238E27FC236}">
                  <a16:creationId xmlns:a16="http://schemas.microsoft.com/office/drawing/2014/main" id="{BEDE03A9-AC6E-DCB0-820D-5B69998CD1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52100" y="5652200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Continuous Improvement with solid fill">
              <a:extLst>
                <a:ext uri="{FF2B5EF4-FFF2-40B4-BE49-F238E27FC236}">
                  <a16:creationId xmlns:a16="http://schemas.microsoft.com/office/drawing/2014/main" id="{9DC13DEA-582D-E73C-76A5-1997F0A178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50900" y="34654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629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ard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5A8A341-DC80-CCB6-F721-FC9DB507E38A}"/>
              </a:ext>
            </a:extLst>
          </p:cNvPr>
          <p:cNvSpPr txBox="1"/>
          <p:nvPr userDrawn="1"/>
        </p:nvSpPr>
        <p:spPr>
          <a:xfrm>
            <a:off x="225697" y="24130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Hypotheses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246D73-F4AC-3679-EA40-83C8D9134B8A}"/>
              </a:ext>
            </a:extLst>
          </p:cNvPr>
          <p:cNvCxnSpPr>
            <a:cxnSpLocks/>
          </p:cNvCxnSpPr>
          <p:nvPr/>
        </p:nvCxnSpPr>
        <p:spPr>
          <a:xfrm>
            <a:off x="252184" y="1225646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AFA35-C1B5-6235-E5B4-05EB7164A1D6}"/>
              </a:ext>
            </a:extLst>
          </p:cNvPr>
          <p:cNvSpPr txBox="1"/>
          <p:nvPr/>
        </p:nvSpPr>
        <p:spPr>
          <a:xfrm>
            <a:off x="225697" y="787400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 card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8406D6-AF90-27CE-1A17-28E1DD3F8E25}"/>
              </a:ext>
            </a:extLst>
          </p:cNvPr>
          <p:cNvSpPr txBox="1"/>
          <p:nvPr/>
        </p:nvSpPr>
        <p:spPr>
          <a:xfrm>
            <a:off x="225697" y="12757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19FA1-8D55-639A-E7A4-95AB17EA325F}"/>
              </a:ext>
            </a:extLst>
          </p:cNvPr>
          <p:cNvSpPr txBox="1"/>
          <p:nvPr userDrawn="1"/>
        </p:nvSpPr>
        <p:spPr>
          <a:xfrm>
            <a:off x="225697" y="14974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 that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461930-8F69-C293-9F59-91DC9988A381}"/>
              </a:ext>
            </a:extLst>
          </p:cNvPr>
          <p:cNvCxnSpPr>
            <a:cxnSpLocks/>
          </p:cNvCxnSpPr>
          <p:nvPr userDrawn="1"/>
        </p:nvCxnSpPr>
        <p:spPr>
          <a:xfrm>
            <a:off x="252184" y="2532592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57CBD4-4F6B-B6D7-C2E2-AD2CA9957ADD}"/>
              </a:ext>
            </a:extLst>
          </p:cNvPr>
          <p:cNvCxnSpPr>
            <a:cxnSpLocks/>
          </p:cNvCxnSpPr>
          <p:nvPr userDrawn="1"/>
        </p:nvCxnSpPr>
        <p:spPr>
          <a:xfrm>
            <a:off x="252184" y="3839538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3246AA-AC92-D8CE-F4AA-EDD530198D0D}"/>
              </a:ext>
            </a:extLst>
          </p:cNvPr>
          <p:cNvCxnSpPr>
            <a:cxnSpLocks/>
          </p:cNvCxnSpPr>
          <p:nvPr userDrawn="1"/>
        </p:nvCxnSpPr>
        <p:spPr>
          <a:xfrm>
            <a:off x="252184" y="514648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728E7C-B87A-D160-CC7B-1F7B9881443F}"/>
              </a:ext>
            </a:extLst>
          </p:cNvPr>
          <p:cNvCxnSpPr>
            <a:cxnSpLocks/>
          </p:cNvCxnSpPr>
          <p:nvPr userDrawn="1"/>
        </p:nvCxnSpPr>
        <p:spPr>
          <a:xfrm>
            <a:off x="252184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16EE30-D490-B2D9-6944-16F050E251C5}"/>
              </a:ext>
            </a:extLst>
          </p:cNvPr>
          <p:cNvSpPr txBox="1"/>
          <p:nvPr userDrawn="1"/>
        </p:nvSpPr>
        <p:spPr>
          <a:xfrm>
            <a:off x="225697" y="2578100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7CD95-0580-3675-DBAC-ADB876EA4E83}"/>
              </a:ext>
            </a:extLst>
          </p:cNvPr>
          <p:cNvSpPr txBox="1"/>
          <p:nvPr userDrawn="1"/>
        </p:nvSpPr>
        <p:spPr>
          <a:xfrm>
            <a:off x="225697" y="2799773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To verify that, we will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0C0651-87F0-BF01-94D3-888370C7A94E}"/>
              </a:ext>
            </a:extLst>
          </p:cNvPr>
          <p:cNvSpPr txBox="1"/>
          <p:nvPr userDrawn="1"/>
        </p:nvSpPr>
        <p:spPr>
          <a:xfrm>
            <a:off x="225697" y="39173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METRIC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4C2EF5-8C06-C6CF-D5D7-288359E9F523}"/>
              </a:ext>
            </a:extLst>
          </p:cNvPr>
          <p:cNvSpPr txBox="1"/>
          <p:nvPr userDrawn="1"/>
        </p:nvSpPr>
        <p:spPr>
          <a:xfrm>
            <a:off x="225697" y="41390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And measure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42A282-195E-8C03-953A-EA7E55001337}"/>
              </a:ext>
            </a:extLst>
          </p:cNvPr>
          <p:cNvSpPr txBox="1"/>
          <p:nvPr userDrawn="1"/>
        </p:nvSpPr>
        <p:spPr>
          <a:xfrm>
            <a:off x="225697" y="5182755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CRITERIA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1C171-3DBE-00F2-F32D-A7D25FB0D22C}"/>
              </a:ext>
            </a:extLst>
          </p:cNvPr>
          <p:cNvSpPr txBox="1"/>
          <p:nvPr userDrawn="1"/>
        </p:nvSpPr>
        <p:spPr>
          <a:xfrm>
            <a:off x="225697" y="540442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are right if</a:t>
            </a:r>
          </a:p>
        </p:txBody>
      </p:sp>
      <p:pic>
        <p:nvPicPr>
          <p:cNvPr id="8" name="Graphic 7" descr="Warning with solid fill">
            <a:extLst>
              <a:ext uri="{FF2B5EF4-FFF2-40B4-BE49-F238E27FC236}">
                <a16:creationId xmlns:a16="http://schemas.microsoft.com/office/drawing/2014/main" id="{3B761C0A-1A6B-10C3-2C89-1A0E4601F8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4103" y="1258094"/>
            <a:ext cx="360000" cy="360000"/>
          </a:xfrm>
          <a:prstGeom prst="rect">
            <a:avLst/>
          </a:prstGeom>
        </p:spPr>
      </p:pic>
      <p:pic>
        <p:nvPicPr>
          <p:cNvPr id="68" name="Graphic 67" descr="Warning with solid fill">
            <a:extLst>
              <a:ext uri="{FF2B5EF4-FFF2-40B4-BE49-F238E27FC236}">
                <a16:creationId xmlns:a16="http://schemas.microsoft.com/office/drawing/2014/main" id="{996A03A2-6487-85DC-6C12-C52C695AB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4173" y="1340067"/>
            <a:ext cx="270000" cy="270000"/>
          </a:xfrm>
          <a:prstGeom prst="rect">
            <a:avLst/>
          </a:prstGeom>
        </p:spPr>
      </p:pic>
      <p:pic>
        <p:nvPicPr>
          <p:cNvPr id="69" name="Graphic 68" descr="Warning with solid fill">
            <a:extLst>
              <a:ext uri="{FF2B5EF4-FFF2-40B4-BE49-F238E27FC236}">
                <a16:creationId xmlns:a16="http://schemas.microsoft.com/office/drawing/2014/main" id="{880B175C-489E-1B05-74CD-59BA71764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864" y="1419444"/>
            <a:ext cx="180000" cy="180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58D5416-7752-1E10-AD65-9FC989237D45}"/>
              </a:ext>
            </a:extLst>
          </p:cNvPr>
          <p:cNvSpPr txBox="1"/>
          <p:nvPr userDrawn="1"/>
        </p:nvSpPr>
        <p:spPr>
          <a:xfrm>
            <a:off x="3883870" y="1373043"/>
            <a:ext cx="79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Critical: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6C317D-B980-01A9-3F4A-6DBF119B4594}"/>
              </a:ext>
            </a:extLst>
          </p:cNvPr>
          <p:cNvSpPr txBox="1"/>
          <p:nvPr userDrawn="1"/>
        </p:nvSpPr>
        <p:spPr>
          <a:xfrm>
            <a:off x="3462513" y="40074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 required:</a:t>
            </a:r>
          </a:p>
        </p:txBody>
      </p:sp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95807DC4-FF59-ACA4-6554-DA423ECBD9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2397" y="3879273"/>
            <a:ext cx="360000" cy="360000"/>
          </a:xfrm>
          <a:prstGeom prst="rect">
            <a:avLst/>
          </a:prstGeom>
        </p:spPr>
      </p:pic>
      <p:pic>
        <p:nvPicPr>
          <p:cNvPr id="75" name="Graphic 74" descr="Clock with solid fill">
            <a:extLst>
              <a:ext uri="{FF2B5EF4-FFF2-40B4-BE49-F238E27FC236}">
                <a16:creationId xmlns:a16="http://schemas.microsoft.com/office/drawing/2014/main" id="{2A656223-199D-259A-ACEC-11E335ED1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4014" y="3958647"/>
            <a:ext cx="270000" cy="270000"/>
          </a:xfrm>
          <a:prstGeom prst="rect">
            <a:avLst/>
          </a:prstGeom>
        </p:spPr>
      </p:pic>
      <p:pic>
        <p:nvPicPr>
          <p:cNvPr id="76" name="Graphic 75" descr="Clock with solid fill">
            <a:extLst>
              <a:ext uri="{FF2B5EF4-FFF2-40B4-BE49-F238E27FC236}">
                <a16:creationId xmlns:a16="http://schemas.microsoft.com/office/drawing/2014/main" id="{CE3C00B0-0B21-A959-11D5-A28F655033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1181" y="4046219"/>
            <a:ext cx="180000" cy="1800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EFF02B-5B34-D967-8612-8FFAFF6424E7}"/>
              </a:ext>
            </a:extLst>
          </p:cNvPr>
          <p:cNvCxnSpPr>
            <a:cxnSpLocks/>
          </p:cNvCxnSpPr>
          <p:nvPr userDrawn="1"/>
        </p:nvCxnSpPr>
        <p:spPr>
          <a:xfrm>
            <a:off x="6413216" y="1225646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A2B3DB-D98C-0913-D782-BEC0A0C41343}"/>
              </a:ext>
            </a:extLst>
          </p:cNvPr>
          <p:cNvSpPr txBox="1"/>
          <p:nvPr userDrawn="1"/>
        </p:nvSpPr>
        <p:spPr>
          <a:xfrm>
            <a:off x="6386728" y="787400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 card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B01D59-66B0-314B-9609-505DA1570FCD}"/>
              </a:ext>
            </a:extLst>
          </p:cNvPr>
          <p:cNvSpPr txBox="1"/>
          <p:nvPr userDrawn="1"/>
        </p:nvSpPr>
        <p:spPr>
          <a:xfrm>
            <a:off x="6386728" y="1303482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1EF3E0-2ACE-B1A8-22CC-CE9AEFDF96CB}"/>
              </a:ext>
            </a:extLst>
          </p:cNvPr>
          <p:cNvSpPr txBox="1"/>
          <p:nvPr userDrawn="1"/>
        </p:nvSpPr>
        <p:spPr>
          <a:xfrm>
            <a:off x="6386728" y="14974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 that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238086-C9A0-8033-E207-1EB825356E48}"/>
              </a:ext>
            </a:extLst>
          </p:cNvPr>
          <p:cNvCxnSpPr>
            <a:cxnSpLocks/>
          </p:cNvCxnSpPr>
          <p:nvPr userDrawn="1"/>
        </p:nvCxnSpPr>
        <p:spPr>
          <a:xfrm>
            <a:off x="6413216" y="2532592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576BBB-DDD3-CE6C-5E4F-89DCE2E709B1}"/>
              </a:ext>
            </a:extLst>
          </p:cNvPr>
          <p:cNvCxnSpPr>
            <a:cxnSpLocks/>
          </p:cNvCxnSpPr>
          <p:nvPr userDrawn="1"/>
        </p:nvCxnSpPr>
        <p:spPr>
          <a:xfrm>
            <a:off x="6413216" y="3839538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6ADE62-8171-A163-BF77-BC0E333DFEF8}"/>
              </a:ext>
            </a:extLst>
          </p:cNvPr>
          <p:cNvCxnSpPr>
            <a:cxnSpLocks/>
          </p:cNvCxnSpPr>
          <p:nvPr userDrawn="1"/>
        </p:nvCxnSpPr>
        <p:spPr>
          <a:xfrm>
            <a:off x="6413216" y="514648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2FFDB4F-DA05-B140-54C2-BFED629AFAD2}"/>
              </a:ext>
            </a:extLst>
          </p:cNvPr>
          <p:cNvCxnSpPr>
            <a:cxnSpLocks/>
          </p:cNvCxnSpPr>
          <p:nvPr userDrawn="1"/>
        </p:nvCxnSpPr>
        <p:spPr>
          <a:xfrm>
            <a:off x="6413216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837C8D3-CF34-4117-5AD3-8B58D96136F3}"/>
              </a:ext>
            </a:extLst>
          </p:cNvPr>
          <p:cNvSpPr txBox="1"/>
          <p:nvPr userDrawn="1"/>
        </p:nvSpPr>
        <p:spPr>
          <a:xfrm>
            <a:off x="6386728" y="2578100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87F29F-9034-CE91-BB86-6162816FABC6}"/>
              </a:ext>
            </a:extLst>
          </p:cNvPr>
          <p:cNvSpPr txBox="1"/>
          <p:nvPr userDrawn="1"/>
        </p:nvSpPr>
        <p:spPr>
          <a:xfrm>
            <a:off x="6386728" y="2799773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To verify that, we will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53B8EB-D4E2-F409-6E78-3F095ACEB17A}"/>
              </a:ext>
            </a:extLst>
          </p:cNvPr>
          <p:cNvSpPr txBox="1"/>
          <p:nvPr userDrawn="1"/>
        </p:nvSpPr>
        <p:spPr>
          <a:xfrm>
            <a:off x="6386728" y="39173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METRIC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D4B4A7-6BDB-FAA4-97BD-A705C7E60DFD}"/>
              </a:ext>
            </a:extLst>
          </p:cNvPr>
          <p:cNvSpPr txBox="1"/>
          <p:nvPr userDrawn="1"/>
        </p:nvSpPr>
        <p:spPr>
          <a:xfrm>
            <a:off x="6386728" y="41390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And measure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A17468-086D-71CD-23B7-9213C8913906}"/>
              </a:ext>
            </a:extLst>
          </p:cNvPr>
          <p:cNvSpPr txBox="1"/>
          <p:nvPr userDrawn="1"/>
        </p:nvSpPr>
        <p:spPr>
          <a:xfrm>
            <a:off x="6386728" y="5182755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CRITERIA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4005A5-0501-5B7E-27C6-947B3F91BEAC}"/>
              </a:ext>
            </a:extLst>
          </p:cNvPr>
          <p:cNvSpPr txBox="1"/>
          <p:nvPr userDrawn="1"/>
        </p:nvSpPr>
        <p:spPr>
          <a:xfrm>
            <a:off x="6386728" y="540442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are right if</a:t>
            </a:r>
          </a:p>
        </p:txBody>
      </p:sp>
      <p:pic>
        <p:nvPicPr>
          <p:cNvPr id="92" name="Graphic 91" descr="Warning with solid fill">
            <a:extLst>
              <a:ext uri="{FF2B5EF4-FFF2-40B4-BE49-F238E27FC236}">
                <a16:creationId xmlns:a16="http://schemas.microsoft.com/office/drawing/2014/main" id="{A716B3C5-47D6-B11C-9F28-D7641412B2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135" y="1258094"/>
            <a:ext cx="360000" cy="360000"/>
          </a:xfrm>
          <a:prstGeom prst="rect">
            <a:avLst/>
          </a:prstGeom>
        </p:spPr>
      </p:pic>
      <p:pic>
        <p:nvPicPr>
          <p:cNvPr id="93" name="Graphic 92" descr="Warning with solid fill">
            <a:extLst>
              <a:ext uri="{FF2B5EF4-FFF2-40B4-BE49-F238E27FC236}">
                <a16:creationId xmlns:a16="http://schemas.microsoft.com/office/drawing/2014/main" id="{D3D5FB31-A2E5-54D4-8587-59E73D3DD0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5205" y="1340067"/>
            <a:ext cx="270000" cy="270000"/>
          </a:xfrm>
          <a:prstGeom prst="rect">
            <a:avLst/>
          </a:prstGeom>
        </p:spPr>
      </p:pic>
      <p:pic>
        <p:nvPicPr>
          <p:cNvPr id="94" name="Graphic 93" descr="Warning with solid fill">
            <a:extLst>
              <a:ext uri="{FF2B5EF4-FFF2-40B4-BE49-F238E27FC236}">
                <a16:creationId xmlns:a16="http://schemas.microsoft.com/office/drawing/2014/main" id="{2381665F-B266-A05F-C4FB-E4758C5A4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0896" y="1419444"/>
            <a:ext cx="180000" cy="1800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66FF68B-7D71-19C3-3723-98BE50261047}"/>
              </a:ext>
            </a:extLst>
          </p:cNvPr>
          <p:cNvSpPr txBox="1"/>
          <p:nvPr userDrawn="1"/>
        </p:nvSpPr>
        <p:spPr>
          <a:xfrm>
            <a:off x="10044902" y="1373043"/>
            <a:ext cx="79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Critical: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A390DB-0C6A-8ED1-8DF5-B844596212AD}"/>
              </a:ext>
            </a:extLst>
          </p:cNvPr>
          <p:cNvSpPr txBox="1"/>
          <p:nvPr userDrawn="1"/>
        </p:nvSpPr>
        <p:spPr>
          <a:xfrm>
            <a:off x="9623545" y="40074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 required:</a:t>
            </a:r>
          </a:p>
        </p:txBody>
      </p:sp>
      <p:pic>
        <p:nvPicPr>
          <p:cNvPr id="97" name="Graphic 96" descr="Clock with solid fill">
            <a:extLst>
              <a:ext uri="{FF2B5EF4-FFF2-40B4-BE49-F238E27FC236}">
                <a16:creationId xmlns:a16="http://schemas.microsoft.com/office/drawing/2014/main" id="{BE05013F-B66D-21AA-00B8-BDC43B6917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3429" y="3879273"/>
            <a:ext cx="360000" cy="360000"/>
          </a:xfrm>
          <a:prstGeom prst="rect">
            <a:avLst/>
          </a:prstGeom>
        </p:spPr>
      </p:pic>
      <p:pic>
        <p:nvPicPr>
          <p:cNvPr id="98" name="Graphic 97" descr="Clock with solid fill">
            <a:extLst>
              <a:ext uri="{FF2B5EF4-FFF2-40B4-BE49-F238E27FC236}">
                <a16:creationId xmlns:a16="http://schemas.microsoft.com/office/drawing/2014/main" id="{BFA483E8-6BA3-92D8-98A5-307F55DDEB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5046" y="3958647"/>
            <a:ext cx="270000" cy="270000"/>
          </a:xfrm>
          <a:prstGeom prst="rect">
            <a:avLst/>
          </a:prstGeom>
        </p:spPr>
      </p:pic>
      <p:pic>
        <p:nvPicPr>
          <p:cNvPr id="99" name="Graphic 98" descr="Clock with solid fill">
            <a:extLst>
              <a:ext uri="{FF2B5EF4-FFF2-40B4-BE49-F238E27FC236}">
                <a16:creationId xmlns:a16="http://schemas.microsoft.com/office/drawing/2014/main" id="{8FCA0D19-7745-367B-B2D3-FA70F86946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2213" y="4046219"/>
            <a:ext cx="180000" cy="18000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77B218-3848-9BB3-17BD-9E9B178F47A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card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5A8A341-DC80-CCB6-F721-FC9DB507E38A}"/>
              </a:ext>
            </a:extLst>
          </p:cNvPr>
          <p:cNvSpPr txBox="1"/>
          <p:nvPr userDrawn="1"/>
        </p:nvSpPr>
        <p:spPr>
          <a:xfrm>
            <a:off x="225696" y="2413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Learnings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246D73-F4AC-3679-EA40-83C8D9134B8A}"/>
              </a:ext>
            </a:extLst>
          </p:cNvPr>
          <p:cNvCxnSpPr>
            <a:cxnSpLocks/>
          </p:cNvCxnSpPr>
          <p:nvPr/>
        </p:nvCxnSpPr>
        <p:spPr>
          <a:xfrm>
            <a:off x="252184" y="1225646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AFA35-C1B5-6235-E5B4-05EB7164A1D6}"/>
              </a:ext>
            </a:extLst>
          </p:cNvPr>
          <p:cNvSpPr txBox="1"/>
          <p:nvPr/>
        </p:nvSpPr>
        <p:spPr>
          <a:xfrm>
            <a:off x="225696" y="787400"/>
            <a:ext cx="136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Learning card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8406D6-AF90-27CE-1A17-28E1DD3F8E25}"/>
              </a:ext>
            </a:extLst>
          </p:cNvPr>
          <p:cNvSpPr txBox="1"/>
          <p:nvPr/>
        </p:nvSpPr>
        <p:spPr>
          <a:xfrm>
            <a:off x="225696" y="12757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19FA1-8D55-639A-E7A4-95AB17EA325F}"/>
              </a:ext>
            </a:extLst>
          </p:cNvPr>
          <p:cNvSpPr txBox="1"/>
          <p:nvPr userDrawn="1"/>
        </p:nvSpPr>
        <p:spPr>
          <a:xfrm>
            <a:off x="225696" y="14974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believed that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461930-8F69-C293-9F59-91DC9988A381}"/>
              </a:ext>
            </a:extLst>
          </p:cNvPr>
          <p:cNvCxnSpPr>
            <a:cxnSpLocks/>
          </p:cNvCxnSpPr>
          <p:nvPr userDrawn="1"/>
        </p:nvCxnSpPr>
        <p:spPr>
          <a:xfrm>
            <a:off x="252184" y="2532592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57CBD4-4F6B-B6D7-C2E2-AD2CA9957ADD}"/>
              </a:ext>
            </a:extLst>
          </p:cNvPr>
          <p:cNvCxnSpPr>
            <a:cxnSpLocks/>
          </p:cNvCxnSpPr>
          <p:nvPr userDrawn="1"/>
        </p:nvCxnSpPr>
        <p:spPr>
          <a:xfrm>
            <a:off x="252184" y="3839538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3246AA-AC92-D8CE-F4AA-EDD530198D0D}"/>
              </a:ext>
            </a:extLst>
          </p:cNvPr>
          <p:cNvCxnSpPr>
            <a:cxnSpLocks/>
          </p:cNvCxnSpPr>
          <p:nvPr userDrawn="1"/>
        </p:nvCxnSpPr>
        <p:spPr>
          <a:xfrm>
            <a:off x="252184" y="514648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728E7C-B87A-D160-CC7B-1F7B9881443F}"/>
              </a:ext>
            </a:extLst>
          </p:cNvPr>
          <p:cNvCxnSpPr>
            <a:cxnSpLocks/>
          </p:cNvCxnSpPr>
          <p:nvPr userDrawn="1"/>
        </p:nvCxnSpPr>
        <p:spPr>
          <a:xfrm>
            <a:off x="252184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16EE30-D490-B2D9-6944-16F050E251C5}"/>
              </a:ext>
            </a:extLst>
          </p:cNvPr>
          <p:cNvSpPr txBox="1"/>
          <p:nvPr userDrawn="1"/>
        </p:nvSpPr>
        <p:spPr>
          <a:xfrm>
            <a:off x="225696" y="2578100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7CD95-0580-3675-DBAC-ADB876EA4E83}"/>
              </a:ext>
            </a:extLst>
          </p:cNvPr>
          <p:cNvSpPr txBox="1"/>
          <p:nvPr userDrawn="1"/>
        </p:nvSpPr>
        <p:spPr>
          <a:xfrm>
            <a:off x="225696" y="2799773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observed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0C0651-87F0-BF01-94D3-888370C7A94E}"/>
              </a:ext>
            </a:extLst>
          </p:cNvPr>
          <p:cNvSpPr txBox="1"/>
          <p:nvPr userDrawn="1"/>
        </p:nvSpPr>
        <p:spPr>
          <a:xfrm>
            <a:off x="225696" y="39173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LEARNING AND INSIGHTS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4C2EF5-8C06-C6CF-D5D7-288359E9F523}"/>
              </a:ext>
            </a:extLst>
          </p:cNvPr>
          <p:cNvSpPr txBox="1"/>
          <p:nvPr userDrawn="1"/>
        </p:nvSpPr>
        <p:spPr>
          <a:xfrm>
            <a:off x="225696" y="41390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From that we learnt that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42A282-195E-8C03-953A-EA7E55001337}"/>
              </a:ext>
            </a:extLst>
          </p:cNvPr>
          <p:cNvSpPr txBox="1"/>
          <p:nvPr userDrawn="1"/>
        </p:nvSpPr>
        <p:spPr>
          <a:xfrm>
            <a:off x="225696" y="5182755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DECISIONS AND ACTIONS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1C171-3DBE-00F2-F32D-A7D25FB0D22C}"/>
              </a:ext>
            </a:extLst>
          </p:cNvPr>
          <p:cNvSpPr txBox="1"/>
          <p:nvPr userDrawn="1"/>
        </p:nvSpPr>
        <p:spPr>
          <a:xfrm>
            <a:off x="225696" y="540442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Therefore, we will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6C317D-B980-01A9-3F4A-6DBF119B4594}"/>
              </a:ext>
            </a:extLst>
          </p:cNvPr>
          <p:cNvSpPr txBox="1"/>
          <p:nvPr userDrawn="1"/>
        </p:nvSpPr>
        <p:spPr>
          <a:xfrm>
            <a:off x="3519663" y="40074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reliability: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EFF02B-5B34-D967-8612-8FFAFF6424E7}"/>
              </a:ext>
            </a:extLst>
          </p:cNvPr>
          <p:cNvCxnSpPr>
            <a:cxnSpLocks/>
          </p:cNvCxnSpPr>
          <p:nvPr userDrawn="1"/>
        </p:nvCxnSpPr>
        <p:spPr>
          <a:xfrm>
            <a:off x="6413216" y="1225646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A2B3DB-D98C-0913-D782-BEC0A0C41343}"/>
              </a:ext>
            </a:extLst>
          </p:cNvPr>
          <p:cNvSpPr txBox="1"/>
          <p:nvPr userDrawn="1"/>
        </p:nvSpPr>
        <p:spPr>
          <a:xfrm>
            <a:off x="6386728" y="787400"/>
            <a:ext cx="136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Learning card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B01D59-66B0-314B-9609-505DA1570FCD}"/>
              </a:ext>
            </a:extLst>
          </p:cNvPr>
          <p:cNvSpPr txBox="1"/>
          <p:nvPr userDrawn="1"/>
        </p:nvSpPr>
        <p:spPr>
          <a:xfrm>
            <a:off x="6386728" y="1303482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1EF3E0-2ACE-B1A8-22CC-CE9AEFDF96CB}"/>
              </a:ext>
            </a:extLst>
          </p:cNvPr>
          <p:cNvSpPr txBox="1"/>
          <p:nvPr userDrawn="1"/>
        </p:nvSpPr>
        <p:spPr>
          <a:xfrm>
            <a:off x="6386728" y="14974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believed that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238086-C9A0-8033-E207-1EB825356E48}"/>
              </a:ext>
            </a:extLst>
          </p:cNvPr>
          <p:cNvCxnSpPr>
            <a:cxnSpLocks/>
          </p:cNvCxnSpPr>
          <p:nvPr userDrawn="1"/>
        </p:nvCxnSpPr>
        <p:spPr>
          <a:xfrm>
            <a:off x="6413216" y="2532592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576BBB-DDD3-CE6C-5E4F-89DCE2E709B1}"/>
              </a:ext>
            </a:extLst>
          </p:cNvPr>
          <p:cNvCxnSpPr>
            <a:cxnSpLocks/>
          </p:cNvCxnSpPr>
          <p:nvPr userDrawn="1"/>
        </p:nvCxnSpPr>
        <p:spPr>
          <a:xfrm>
            <a:off x="6413216" y="3839538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6ADE62-8171-A163-BF77-BC0E333DFEF8}"/>
              </a:ext>
            </a:extLst>
          </p:cNvPr>
          <p:cNvCxnSpPr>
            <a:cxnSpLocks/>
          </p:cNvCxnSpPr>
          <p:nvPr userDrawn="1"/>
        </p:nvCxnSpPr>
        <p:spPr>
          <a:xfrm>
            <a:off x="6413216" y="514648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2FFDB4F-DA05-B140-54C2-BFED629AFAD2}"/>
              </a:ext>
            </a:extLst>
          </p:cNvPr>
          <p:cNvCxnSpPr>
            <a:cxnSpLocks/>
          </p:cNvCxnSpPr>
          <p:nvPr userDrawn="1"/>
        </p:nvCxnSpPr>
        <p:spPr>
          <a:xfrm>
            <a:off x="6413216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837C8D3-CF34-4117-5AD3-8B58D96136F3}"/>
              </a:ext>
            </a:extLst>
          </p:cNvPr>
          <p:cNvSpPr txBox="1"/>
          <p:nvPr userDrawn="1"/>
        </p:nvSpPr>
        <p:spPr>
          <a:xfrm>
            <a:off x="6386728" y="2578100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87F29F-9034-CE91-BB86-6162816FABC6}"/>
              </a:ext>
            </a:extLst>
          </p:cNvPr>
          <p:cNvSpPr txBox="1"/>
          <p:nvPr userDrawn="1"/>
        </p:nvSpPr>
        <p:spPr>
          <a:xfrm>
            <a:off x="6386728" y="2799773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observed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53B8EB-D4E2-F409-6E78-3F095ACEB17A}"/>
              </a:ext>
            </a:extLst>
          </p:cNvPr>
          <p:cNvSpPr txBox="1"/>
          <p:nvPr userDrawn="1"/>
        </p:nvSpPr>
        <p:spPr>
          <a:xfrm>
            <a:off x="6386728" y="391737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LEARNING AND INSIGHTS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D4B4A7-6BDB-FAA4-97BD-A705C7E60DFD}"/>
              </a:ext>
            </a:extLst>
          </p:cNvPr>
          <p:cNvSpPr txBox="1"/>
          <p:nvPr userDrawn="1"/>
        </p:nvSpPr>
        <p:spPr>
          <a:xfrm>
            <a:off x="6386728" y="413904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From that we learnt that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A17468-086D-71CD-23B7-9213C8913906}"/>
              </a:ext>
            </a:extLst>
          </p:cNvPr>
          <p:cNvSpPr txBox="1"/>
          <p:nvPr userDrawn="1"/>
        </p:nvSpPr>
        <p:spPr>
          <a:xfrm>
            <a:off x="6386728" y="5182755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DECISIONS AND ACTIONS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4005A5-0501-5B7E-27C6-947B3F91BEAC}"/>
              </a:ext>
            </a:extLst>
          </p:cNvPr>
          <p:cNvSpPr txBox="1"/>
          <p:nvPr userDrawn="1"/>
        </p:nvSpPr>
        <p:spPr>
          <a:xfrm>
            <a:off x="6386728" y="540442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Therefore, we will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77B218-3848-9BB3-17BD-9E9B178F47A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Thumbs up sign with solid fill">
            <a:extLst>
              <a:ext uri="{FF2B5EF4-FFF2-40B4-BE49-F238E27FC236}">
                <a16:creationId xmlns:a16="http://schemas.microsoft.com/office/drawing/2014/main" id="{58D8E3E9-7919-2EF8-BA2C-FB38AE6CCE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0181" y="3894570"/>
            <a:ext cx="360000" cy="360000"/>
          </a:xfrm>
          <a:prstGeom prst="rect">
            <a:avLst/>
          </a:prstGeom>
        </p:spPr>
      </p:pic>
      <p:pic>
        <p:nvPicPr>
          <p:cNvPr id="50" name="Graphic 49" descr="Thumbs up sign with solid fill">
            <a:extLst>
              <a:ext uri="{FF2B5EF4-FFF2-40B4-BE49-F238E27FC236}">
                <a16:creationId xmlns:a16="http://schemas.microsoft.com/office/drawing/2014/main" id="{453E8E4B-6345-7008-8B2F-C9911DD60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381" y="3974809"/>
            <a:ext cx="270000" cy="270000"/>
          </a:xfrm>
          <a:prstGeom prst="rect">
            <a:avLst/>
          </a:prstGeom>
        </p:spPr>
      </p:pic>
      <p:pic>
        <p:nvPicPr>
          <p:cNvPr id="51" name="Graphic 50" descr="Thumbs up sign with solid fill">
            <a:extLst>
              <a:ext uri="{FF2B5EF4-FFF2-40B4-BE49-F238E27FC236}">
                <a16:creationId xmlns:a16="http://schemas.microsoft.com/office/drawing/2014/main" id="{186B43B0-C0C7-C7BE-3D48-C85B5803AC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998" y="4052163"/>
            <a:ext cx="180000" cy="18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AFCD238-2B87-4171-315C-4EC7E3D836A0}"/>
              </a:ext>
            </a:extLst>
          </p:cNvPr>
          <p:cNvSpPr txBox="1"/>
          <p:nvPr userDrawn="1"/>
        </p:nvSpPr>
        <p:spPr>
          <a:xfrm>
            <a:off x="3472038" y="52266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 required:</a:t>
            </a:r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560B6D96-D107-B8B7-8650-6B37E551D8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3525" y="5118100"/>
            <a:ext cx="396000" cy="396000"/>
          </a:xfrm>
          <a:prstGeom prst="rect">
            <a:avLst/>
          </a:prstGeom>
        </p:spPr>
      </p:pic>
      <p:pic>
        <p:nvPicPr>
          <p:cNvPr id="56" name="Graphic 55" descr="Checkbox Checked with solid fill">
            <a:extLst>
              <a:ext uri="{FF2B5EF4-FFF2-40B4-BE49-F238E27FC236}">
                <a16:creationId xmlns:a16="http://schemas.microsoft.com/office/drawing/2014/main" id="{312F5AB0-1716-92D9-85D4-7EA7EFA5F2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5075" y="5187950"/>
            <a:ext cx="306000" cy="306000"/>
          </a:xfrm>
          <a:prstGeom prst="rect">
            <a:avLst/>
          </a:prstGeom>
        </p:spPr>
      </p:pic>
      <p:pic>
        <p:nvPicPr>
          <p:cNvPr id="57" name="Graphic 56" descr="Checkbox Checked with solid fill">
            <a:extLst>
              <a:ext uri="{FF2B5EF4-FFF2-40B4-BE49-F238E27FC236}">
                <a16:creationId xmlns:a16="http://schemas.microsoft.com/office/drawing/2014/main" id="{729273B7-0077-D8ED-DB79-E829C00F5E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600" y="5257800"/>
            <a:ext cx="216000" cy="216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CCD0A1-0F9E-17E1-96D2-F2DD50894D62}"/>
              </a:ext>
            </a:extLst>
          </p:cNvPr>
          <p:cNvSpPr txBox="1"/>
          <p:nvPr userDrawn="1"/>
        </p:nvSpPr>
        <p:spPr>
          <a:xfrm>
            <a:off x="9682338" y="402653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reliability:</a:t>
            </a:r>
          </a:p>
        </p:txBody>
      </p:sp>
      <p:pic>
        <p:nvPicPr>
          <p:cNvPr id="60" name="Graphic 59" descr="Thumbs up sign with solid fill">
            <a:extLst>
              <a:ext uri="{FF2B5EF4-FFF2-40B4-BE49-F238E27FC236}">
                <a16:creationId xmlns:a16="http://schemas.microsoft.com/office/drawing/2014/main" id="{24437442-B0EB-484D-00D7-6EE3CD7D3F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2856" y="3913620"/>
            <a:ext cx="360000" cy="360000"/>
          </a:xfrm>
          <a:prstGeom prst="rect">
            <a:avLst/>
          </a:prstGeom>
        </p:spPr>
      </p:pic>
      <p:pic>
        <p:nvPicPr>
          <p:cNvPr id="61" name="Graphic 60" descr="Thumbs up sign with solid fill">
            <a:extLst>
              <a:ext uri="{FF2B5EF4-FFF2-40B4-BE49-F238E27FC236}">
                <a16:creationId xmlns:a16="http://schemas.microsoft.com/office/drawing/2014/main" id="{8DECA660-6764-ABBE-FCE2-DB7FE36C39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8056" y="3993859"/>
            <a:ext cx="270000" cy="270000"/>
          </a:xfrm>
          <a:prstGeom prst="rect">
            <a:avLst/>
          </a:prstGeom>
        </p:spPr>
      </p:pic>
      <p:pic>
        <p:nvPicPr>
          <p:cNvPr id="62" name="Graphic 61" descr="Thumbs up sign with solid fill">
            <a:extLst>
              <a:ext uri="{FF2B5EF4-FFF2-40B4-BE49-F238E27FC236}">
                <a16:creationId xmlns:a16="http://schemas.microsoft.com/office/drawing/2014/main" id="{06C70C3B-9568-36C1-E4E6-6AA2982193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673" y="4071213"/>
            <a:ext cx="180000" cy="180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6C926DC-EB9F-5F62-77C5-1AF2548F018B}"/>
              </a:ext>
            </a:extLst>
          </p:cNvPr>
          <p:cNvSpPr txBox="1"/>
          <p:nvPr userDrawn="1"/>
        </p:nvSpPr>
        <p:spPr>
          <a:xfrm>
            <a:off x="9653763" y="5226684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 required:</a:t>
            </a:r>
          </a:p>
        </p:txBody>
      </p:sp>
      <p:pic>
        <p:nvPicPr>
          <p:cNvPr id="66" name="Graphic 65" descr="Checkbox Checked with solid fill">
            <a:extLst>
              <a:ext uri="{FF2B5EF4-FFF2-40B4-BE49-F238E27FC236}">
                <a16:creationId xmlns:a16="http://schemas.microsoft.com/office/drawing/2014/main" id="{D8CE0F02-9998-8494-34C0-087D1D8CEA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5250" y="5118100"/>
            <a:ext cx="396000" cy="396000"/>
          </a:xfrm>
          <a:prstGeom prst="rect">
            <a:avLst/>
          </a:prstGeom>
        </p:spPr>
      </p:pic>
      <p:pic>
        <p:nvPicPr>
          <p:cNvPr id="67" name="Graphic 66" descr="Checkbox Checked with solid fill">
            <a:extLst>
              <a:ext uri="{FF2B5EF4-FFF2-40B4-BE49-F238E27FC236}">
                <a16:creationId xmlns:a16="http://schemas.microsoft.com/office/drawing/2014/main" id="{9AF70548-8E75-533E-05BA-AB735B5D86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800" y="5187950"/>
            <a:ext cx="306000" cy="306000"/>
          </a:xfrm>
          <a:prstGeom prst="rect">
            <a:avLst/>
          </a:prstGeom>
        </p:spPr>
      </p:pic>
      <p:pic>
        <p:nvPicPr>
          <p:cNvPr id="71" name="Graphic 70" descr="Checkbox Checked with solid fill">
            <a:extLst>
              <a:ext uri="{FF2B5EF4-FFF2-40B4-BE49-F238E27FC236}">
                <a16:creationId xmlns:a16="http://schemas.microsoft.com/office/drawing/2014/main" id="{776BC4E2-077C-66DC-F270-E0E1212C8C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2325" y="525780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3479-1784-54CA-2E9A-3745D4DE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75F7F-D858-DEE4-4918-6461F87C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10BE-6EE0-67BD-9D60-6B880139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4BBE-5235-99F7-2AC9-2366C2FC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471D-5B6F-D394-6361-089C5691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0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AFE1-9A55-9C19-B844-7D4BFBC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6B-7A4B-20F3-ED76-C0A55ECA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FDEC-78CD-665F-22CE-4AC241D7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363C-FACB-EB80-FA9A-55F0E842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3DAF-2685-C499-A574-AD9C646C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31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91C1-5149-2253-3C2C-8DD9615C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6012-CD54-E5E1-7A90-6A42C28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6060-972D-4F38-F4E6-3AA26EC8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2683-7B73-D241-9623-F6D15CA3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6CE6-83DE-E18F-5369-F3FAEF11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2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B1A72-C78A-F4D8-C8D8-C2F6CAA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0BB6-4255-86E2-7722-055514B2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D6C9-0522-0897-A54C-C9049E46A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415F6-F263-4731-A8AA-90FA2EFE8F78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97B5-DCFB-E959-7E06-1E1A4B6A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72F5-B21D-A399-3896-71B696506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AB1D88-F58E-775F-B0B6-E5741B6C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Business model and testing templates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CFFAA-6A0A-F62A-3B1D-258F62A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This document contains the following templates for COMP1100/COMP7110: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Business model canvas.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Value proposition canvas.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Hypothesis cards.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Learning cards.</a:t>
            </a:r>
          </a:p>
          <a:p>
            <a:pPr marL="0" indent="0">
              <a:buNone/>
            </a:pPr>
            <a:r>
              <a:rPr lang="en-AU" sz="2400" dirty="0"/>
              <a:t>Anyone is free to use these templates.</a:t>
            </a:r>
          </a:p>
          <a:p>
            <a:pPr marL="0" indent="0">
              <a:buNone/>
            </a:pPr>
            <a:r>
              <a:rPr lang="en-AU" sz="2400" dirty="0"/>
              <a:t>The templates are </a:t>
            </a:r>
            <a:r>
              <a:rPr lang="en-AU" sz="2400" i="1" dirty="0"/>
              <a:t>slide layouts</a:t>
            </a:r>
            <a:r>
              <a:rPr lang="en-AU" sz="2400" dirty="0"/>
              <a:t>, which means you can add content on them without having to worry about changing the canvas/card itself. To create a new canvas/card, create a new </a:t>
            </a:r>
            <a:r>
              <a:rPr lang="en-AU" sz="2400" dirty="0" err="1"/>
              <a:t>powerpoint</a:t>
            </a:r>
            <a:r>
              <a:rPr lang="en-AU" sz="2400" dirty="0"/>
              <a:t> slide, right click on the slide, select </a:t>
            </a:r>
            <a:r>
              <a:rPr lang="en-AU" sz="2400" i="1" dirty="0"/>
              <a:t>Layout</a:t>
            </a:r>
            <a:r>
              <a:rPr lang="en-AU" sz="2400" dirty="0"/>
              <a:t> and then choose the card that you need.</a:t>
            </a:r>
          </a:p>
        </p:txBody>
      </p:sp>
    </p:spTree>
    <p:extLst>
      <p:ext uri="{BB962C8B-B14F-4D97-AF65-F5344CB8AC3E}">
        <p14:creationId xmlns:p14="http://schemas.microsoft.com/office/powerpoint/2010/main" val="241134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5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6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9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109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1.3.3.5"/>
  <p:tag name="TPOS" val="2"/>
  <p:tag name="TPLASTSAVEVERSION" val="6.2 PC"/>
  <p:tag name="TPLASTSAVEPRODUCT" val="EchoPoll for PowerPoin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Source Sans Pro</vt:lpstr>
      <vt:lpstr>Office Theme</vt:lpstr>
      <vt:lpstr>Business model and testing templates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and testing templates</dc:title>
  <dc:creator>Tim Miller</dc:creator>
  <cp:lastModifiedBy>Tim Miller</cp:lastModifiedBy>
  <cp:revision>1</cp:revision>
  <dcterms:created xsi:type="dcterms:W3CDTF">2024-05-22T04:48:31Z</dcterms:created>
  <dcterms:modified xsi:type="dcterms:W3CDTF">2024-07-18T04:16:45Z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2024-05-22T04:48:40Z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47fa58c2-23d9-4e28-9700-c7d1722c668b</vt:lpwstr>
  </property>
  <property fmtid="{D5CDD505-2E9C-101B-9397-08002B2CF9AE}" pid="8" name="MSIP_Label_0f488380-630a-4f55-a077-a19445e3f360_ContentBits">
    <vt:lpwstr>0</vt:lpwstr>
  </property>
</Properties>
</file>