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4870-34DD-46B3-B57D-54DA67FE22A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n Technology, Inc.">
            <a:extLst>
              <a:ext uri="{FF2B5EF4-FFF2-40B4-BE49-F238E27FC236}">
                <a16:creationId xmlns:a16="http://schemas.microsoft.com/office/drawing/2014/main" id="{A190F44F-E051-6646-98D3-AB2423BF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 r="9089" b="-2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C260C-4D80-89B8-B34A-FCC86730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Flow of Functionality (</a:t>
            </a:r>
            <a:r>
              <a:rPr lang="en-US" sz="4800" dirty="0" err="1"/>
              <a:t>SongSurf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DEC11-3EA1-E74C-2C7C-FC512F945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3/17/2023</a:t>
            </a:r>
          </a:p>
        </p:txBody>
      </p:sp>
    </p:spTree>
    <p:extLst>
      <p:ext uri="{BB962C8B-B14F-4D97-AF65-F5344CB8AC3E}">
        <p14:creationId xmlns:p14="http://schemas.microsoft.com/office/powerpoint/2010/main" val="3748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</a:t>
            </a:r>
            <a:r>
              <a:rPr lang="en-US" b="1"/>
              <a:t>3 tracks </a:t>
            </a:r>
            <a:r>
              <a:rPr lang="en-US" b="1" dirty="0"/>
              <a:t>on screen </a:t>
            </a:r>
            <a:r>
              <a:rPr lang="en-US" b="1"/>
              <a:t>after “track </a:t>
            </a:r>
            <a:r>
              <a:rPr lang="en-US" b="1" dirty="0"/>
              <a:t>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err="1">
                <a:latin typeface="+mj-lt"/>
              </a:rPr>
              <a:t>display</a:t>
            </a:r>
            <a:r>
              <a:rPr lang="en-US" sz="1600">
                <a:latin typeface="+mj-lt"/>
              </a:rPr>
              <a:t>_tracks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+mj-lt"/>
              </a:rPr>
              <a:t>[</a:t>
            </a:r>
            <a:r>
              <a:rPr lang="en-US" sz="1600" b="1" i="1">
                <a:latin typeface="+mj-lt"/>
              </a:rPr>
              <a:t>Track.</a:t>
            </a:r>
            <a:r>
              <a:rPr lang="en-US" sz="1600" b="1" i="1" dirty="0">
                <a:latin typeface="+mj-lt"/>
              </a:rPr>
              <a:t>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1979351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cover</a:t>
            </a:r>
            <a:r>
              <a:rPr lang="en-US" sz="1600">
                <a:latin typeface="+mj-lt"/>
              </a:rPr>
              <a:t>(tracks</a:t>
            </a:r>
            <a:r>
              <a:rPr lang="en-US" sz="1600" dirty="0">
                <a:latin typeface="+mj-lt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013753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name</a:t>
            </a:r>
            <a:r>
              <a:rPr lang="en-US" sz="1600">
                <a:latin typeface="+mj-lt"/>
              </a:rPr>
              <a:t>(tracks</a:t>
            </a:r>
            <a:r>
              <a:rPr lang="en-US" sz="1600" dirty="0">
                <a:latin typeface="+mj-lt"/>
              </a:rPr>
              <a:t>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35775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summary</a:t>
            </a:r>
            <a:r>
              <a:rPr lang="en-US" sz="1600">
                <a:latin typeface="+mj-lt"/>
              </a:rPr>
              <a:t>(tracks</a:t>
            </a:r>
            <a:r>
              <a:rPr lang="en-US" sz="1600" dirty="0">
                <a:latin typeface="+mj-lt"/>
              </a:rPr>
              <a:t>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0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260109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+mj-lt"/>
              </a:rPr>
              <a:t>[</a:t>
            </a:r>
            <a:r>
              <a:rPr lang="en-US" sz="1600" b="1" i="1">
                <a:latin typeface="+mj-lt"/>
              </a:rPr>
              <a:t>Track.</a:t>
            </a:r>
            <a:r>
              <a:rPr lang="en-US" sz="1600" b="1" i="1" dirty="0">
                <a:latin typeface="+mj-lt"/>
              </a:rPr>
              <a:t>js</a:t>
            </a:r>
            <a:r>
              <a:rPr lang="en-US" sz="1600" dirty="0">
                <a:latin typeface="+mj-lt"/>
              </a:rPr>
              <a:t>]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tracks </a:t>
            </a:r>
            <a:r>
              <a:rPr lang="en-US" sz="1600" dirty="0">
                <a:latin typeface="+mj-lt"/>
              </a:rPr>
              <a:t>= </a:t>
            </a:r>
            <a:r>
              <a:rPr lang="en-US" sz="1600" err="1">
                <a:latin typeface="+mj-lt"/>
              </a:rPr>
              <a:t>get</a:t>
            </a:r>
            <a:r>
              <a:rPr lang="en-US" sz="1600">
                <a:latin typeface="+mj-lt"/>
              </a:rPr>
              <a:t>_tracks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+mj-lt"/>
              </a:rPr>
              <a:t>[</a:t>
            </a:r>
            <a:r>
              <a:rPr lang="en-US" sz="1600" b="1" i="1">
                <a:latin typeface="+mj-lt"/>
              </a:rPr>
              <a:t>Track.</a:t>
            </a:r>
            <a:r>
              <a:rPr lang="en-US" sz="1600" b="1" i="1" dirty="0">
                <a:latin typeface="+mj-lt"/>
              </a:rPr>
              <a:t>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2"/>
                </a:solidFill>
              </a:rPr>
              <a:t>Tracks </a:t>
            </a:r>
            <a:r>
              <a:rPr lang="en-US" sz="900" dirty="0">
                <a:solidFill>
                  <a:schemeClr val="accent2"/>
                </a:solidFill>
              </a:rPr>
              <a:t>– list of </a:t>
            </a:r>
            <a:r>
              <a:rPr lang="en-US" sz="900">
                <a:solidFill>
                  <a:schemeClr val="accent2"/>
                </a:solidFill>
              </a:rPr>
              <a:t>3 tracks </a:t>
            </a:r>
            <a:r>
              <a:rPr lang="en-US" sz="900" dirty="0">
                <a:solidFill>
                  <a:schemeClr val="accent2"/>
                </a:solidFill>
              </a:rPr>
              <a:t>for user, which contain name, artist, 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146418" y="2538392"/>
            <a:ext cx="3386122" cy="1756932"/>
          </a:xfrm>
          <a:prstGeom prst="bentConnector4">
            <a:avLst>
              <a:gd name="adj1" fmla="val 15327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11207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7984496" y="3079676"/>
            <a:ext cx="496040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368667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850395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</a:t>
            </a:r>
            <a:r>
              <a:rPr lang="en-US" sz="1600" err="1">
                <a:latin typeface="+mj-lt"/>
              </a:rPr>
              <a:t>tags</a:t>
            </a:r>
            <a:r>
              <a:rPr lang="en-US" sz="1600">
                <a:latin typeface="+mj-lt"/>
              </a:rPr>
              <a:t>_track(</a:t>
            </a:r>
            <a:r>
              <a:rPr lang="en-US" sz="1600" dirty="0">
                <a:latin typeface="+mj-lt"/>
              </a:rPr>
              <a:t>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41194" y="1828512"/>
            <a:ext cx="1457334" cy="27559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1938178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+mj-lt"/>
              </a:rPr>
              <a:t>[</a:t>
            </a:r>
            <a:r>
              <a:rPr lang="en-US" sz="1600" b="1" i="1">
                <a:latin typeface="+mj-lt"/>
              </a:rPr>
              <a:t>Track.</a:t>
            </a:r>
            <a:r>
              <a:rPr lang="en-US" sz="1600" b="1" i="1" dirty="0">
                <a:latin typeface="+mj-lt"/>
              </a:rPr>
              <a:t>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</a:t>
            </a:r>
            <a:r>
              <a:rPr lang="en-US" sz="1600">
                <a:latin typeface="+mj-lt"/>
              </a:rPr>
              <a:t>3_tracks</a:t>
            </a:r>
            <a:r>
              <a:rPr lang="en-US" sz="1600" dirty="0">
                <a:latin typeface="+mj-lt"/>
              </a:rPr>
              <a:t>(User,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</a:t>
            </a:r>
            <a:r>
              <a:rPr lang="en-US" sz="900" err="1">
                <a:solidFill>
                  <a:schemeClr val="accent2"/>
                </a:solidFill>
              </a:rPr>
              <a:t>tags</a:t>
            </a:r>
            <a:r>
              <a:rPr lang="en-US" sz="900">
                <a:solidFill>
                  <a:schemeClr val="accent2"/>
                </a:solidFill>
              </a:rPr>
              <a:t>_track() </a:t>
            </a:r>
            <a:r>
              <a:rPr lang="en-US" sz="900" dirty="0">
                <a:solidFill>
                  <a:schemeClr val="accent2"/>
                </a:solidFill>
              </a:rPr>
              <a:t>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+mj-lt"/>
              </a:rPr>
              <a:t>[</a:t>
            </a:r>
            <a:r>
              <a:rPr lang="en-US" sz="1100" b="1" i="1">
                <a:latin typeface="+mj-lt"/>
              </a:rPr>
              <a:t>Track.</a:t>
            </a:r>
            <a:r>
              <a:rPr lang="en-US" sz="1100" b="1" i="1" dirty="0">
                <a:latin typeface="+mj-lt"/>
              </a:rPr>
              <a:t>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</a:t>
            </a:r>
            <a:r>
              <a:rPr lang="en-US" sz="1100" err="1">
                <a:latin typeface="+mj-lt"/>
              </a:rPr>
              <a:t>tags</a:t>
            </a:r>
            <a:r>
              <a:rPr lang="en-US" sz="1100">
                <a:latin typeface="+mj-lt"/>
              </a:rPr>
              <a:t>_tracks</a:t>
            </a:r>
            <a:r>
              <a:rPr lang="en-US" sz="1100" dirty="0">
                <a:latin typeface="+mj-lt"/>
              </a:rPr>
              <a:t>(User, tags)</a:t>
            </a:r>
          </a:p>
          <a:p>
            <a:pPr algn="ctr"/>
            <a:r>
              <a:rPr lang="en-US" sz="1100" dirty="0">
                <a:latin typeface="+mj-lt"/>
              </a:rPr>
              <a:t>top_</a:t>
            </a:r>
            <a:r>
              <a:rPr lang="en-US" sz="1100">
                <a:latin typeface="+mj-lt"/>
              </a:rPr>
              <a:t>3_tracks </a:t>
            </a:r>
            <a:r>
              <a:rPr lang="en-US" sz="1100" dirty="0">
                <a:latin typeface="+mj-lt"/>
              </a:rPr>
              <a:t>= output_top_</a:t>
            </a:r>
            <a:r>
              <a:rPr lang="en-US" sz="1100">
                <a:latin typeface="+mj-lt"/>
              </a:rPr>
              <a:t>3_tracks</a:t>
            </a:r>
            <a:r>
              <a:rPr lang="en-US" sz="1100" dirty="0">
                <a:latin typeface="+mj-lt"/>
              </a:rPr>
              <a:t>(User, matches)</a:t>
            </a:r>
          </a:p>
          <a:p>
            <a:pPr algn="ctr"/>
            <a:r>
              <a:rPr lang="en-US" sz="1100" dirty="0">
                <a:latin typeface="+mj-lt"/>
              </a:rPr>
              <a:t>Return top_</a:t>
            </a:r>
            <a:r>
              <a:rPr lang="en-US" sz="1100">
                <a:latin typeface="+mj-lt"/>
              </a:rPr>
              <a:t>3_tracks</a:t>
            </a:r>
            <a:endParaRPr lang="en-US" sz="1100" dirty="0">
              <a:latin typeface="+mj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509856" y="4657065"/>
            <a:ext cx="667473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3 albums on screen after “album 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display_albums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Album.js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2087177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display_cover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103126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display_name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43270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display_summary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37475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431920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Album.js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albums = </a:t>
            </a:r>
            <a:r>
              <a:rPr lang="en-US" sz="1600" dirty="0" err="1">
                <a:latin typeface="+mj-lt"/>
              </a:rPr>
              <a:t>get_albums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Album.py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albums – list of 3 albums for user, which contain name, artist, 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286906" y="2538392"/>
            <a:ext cx="3245634" cy="1756932"/>
          </a:xfrm>
          <a:prstGeom prst="bentConnector4">
            <a:avLst>
              <a:gd name="adj1" fmla="val 15741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55893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8038410" y="3079676"/>
            <a:ext cx="442127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244380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991787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compare_tags_Album</a:t>
            </a:r>
            <a:r>
              <a:rPr lang="en-US" sz="1600" dirty="0">
                <a:latin typeface="+mj-lt"/>
              </a:rPr>
              <a:t>(User,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84147" y="1785560"/>
            <a:ext cx="1457334" cy="28418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2078666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Album.py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output_top_3_albums(User,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Compare_tags_Album</a:t>
            </a:r>
            <a:r>
              <a:rPr lang="en-US" sz="900" dirty="0">
                <a:solidFill>
                  <a:schemeClr val="accent2"/>
                </a:solidFill>
              </a:rPr>
              <a:t>() 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[</a:t>
            </a:r>
            <a:r>
              <a:rPr lang="en-US" sz="1100" b="1" i="1" dirty="0">
                <a:latin typeface="+mj-lt"/>
              </a:rPr>
              <a:t>Album.py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compare_tags_albums</a:t>
            </a:r>
            <a:r>
              <a:rPr lang="en-US" sz="1100" dirty="0">
                <a:latin typeface="+mj-lt"/>
              </a:rPr>
              <a:t>(User, tags)</a:t>
            </a:r>
          </a:p>
          <a:p>
            <a:pPr algn="ctr"/>
            <a:r>
              <a:rPr lang="en-US" sz="1100" dirty="0">
                <a:latin typeface="+mj-lt"/>
              </a:rPr>
              <a:t>top_3_albums = output_top_3_albums(User, matches)</a:t>
            </a:r>
          </a:p>
          <a:p>
            <a:pPr algn="ctr"/>
            <a:r>
              <a:rPr lang="en-US" sz="1100" dirty="0">
                <a:latin typeface="+mj-lt"/>
              </a:rPr>
              <a:t>Return top_3_albums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651248" y="4657065"/>
            <a:ext cx="596325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</a:t>
            </a:r>
            <a:r>
              <a:rPr lang="en-US" b="1"/>
              <a:t>3 artists </a:t>
            </a:r>
            <a:r>
              <a:rPr lang="en-US" b="1" dirty="0"/>
              <a:t>on screen </a:t>
            </a:r>
            <a:r>
              <a:rPr lang="en-US" b="1"/>
              <a:t>after “artists </a:t>
            </a:r>
            <a:r>
              <a:rPr lang="en-US" b="1" dirty="0"/>
              <a:t>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err="1">
                <a:latin typeface="+mj-lt"/>
              </a:rPr>
              <a:t>display</a:t>
            </a:r>
            <a:r>
              <a:rPr lang="en-US" sz="1600">
                <a:latin typeface="+mj-lt"/>
              </a:rPr>
              <a:t>_artists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Artist.js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1979351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cover</a:t>
            </a:r>
            <a:r>
              <a:rPr lang="en-US" sz="1600">
                <a:latin typeface="+mj-lt"/>
              </a:rPr>
              <a:t>(artists</a:t>
            </a:r>
            <a:r>
              <a:rPr lang="en-US" sz="1600" dirty="0">
                <a:latin typeface="+mj-lt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013753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name</a:t>
            </a:r>
            <a:r>
              <a:rPr lang="en-US" sz="1600">
                <a:latin typeface="+mj-lt"/>
              </a:rPr>
              <a:t>(artists</a:t>
            </a:r>
            <a:r>
              <a:rPr lang="en-US" sz="1600" dirty="0">
                <a:latin typeface="+mj-lt"/>
              </a:rPr>
              <a:t>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35775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summary</a:t>
            </a:r>
            <a:r>
              <a:rPr lang="en-US" sz="1600">
                <a:latin typeface="+mj-lt"/>
              </a:rPr>
              <a:t>(artists</a:t>
            </a:r>
            <a:r>
              <a:rPr lang="en-US" sz="1600" dirty="0">
                <a:latin typeface="+mj-lt"/>
              </a:rPr>
              <a:t>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0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260109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Artist.js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artists = </a:t>
            </a:r>
            <a:r>
              <a:rPr lang="en-US" sz="1600" dirty="0" err="1">
                <a:latin typeface="+mj-lt"/>
              </a:rPr>
              <a:t>get_artists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Artist.py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2"/>
                </a:solidFill>
              </a:rPr>
              <a:t>artists </a:t>
            </a:r>
            <a:r>
              <a:rPr lang="en-US" sz="900" dirty="0">
                <a:solidFill>
                  <a:schemeClr val="accent2"/>
                </a:solidFill>
              </a:rPr>
              <a:t>– list of </a:t>
            </a:r>
            <a:r>
              <a:rPr lang="en-US" sz="900">
                <a:solidFill>
                  <a:schemeClr val="accent2"/>
                </a:solidFill>
              </a:rPr>
              <a:t>3 artists </a:t>
            </a:r>
            <a:r>
              <a:rPr lang="en-US" sz="900" dirty="0">
                <a:solidFill>
                  <a:schemeClr val="accent2"/>
                </a:solidFill>
              </a:rPr>
              <a:t>for user, which contain name</a:t>
            </a:r>
            <a:r>
              <a:rPr lang="en-US" sz="900">
                <a:solidFill>
                  <a:schemeClr val="accent2"/>
                </a:solidFill>
              </a:rPr>
              <a:t>, artist, </a:t>
            </a:r>
            <a:r>
              <a:rPr lang="en-US" sz="900" dirty="0">
                <a:solidFill>
                  <a:schemeClr val="accent2"/>
                </a:solidFill>
              </a:rPr>
              <a:t>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146418" y="2538392"/>
            <a:ext cx="3386122" cy="1756932"/>
          </a:xfrm>
          <a:prstGeom prst="bentConnector4">
            <a:avLst>
              <a:gd name="adj1" fmla="val 15327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11207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7984496" y="3079676"/>
            <a:ext cx="496040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368667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compare_tags_Artist</a:t>
            </a:r>
            <a:r>
              <a:rPr lang="en-US" sz="1600" dirty="0">
                <a:latin typeface="+mj-lt"/>
              </a:rPr>
              <a:t>(User,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41194" y="1828512"/>
            <a:ext cx="1457334" cy="27559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1938178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Artist.py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output_top_3_artists(User,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Compare_tags_Artist</a:t>
            </a:r>
            <a:r>
              <a:rPr lang="en-US" sz="900" dirty="0">
                <a:solidFill>
                  <a:schemeClr val="accent2"/>
                </a:solidFill>
              </a:rPr>
              <a:t>() 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[</a:t>
            </a:r>
            <a:r>
              <a:rPr lang="en-US" sz="1100" b="1" i="1" dirty="0">
                <a:latin typeface="+mj-lt"/>
              </a:rPr>
              <a:t>Artist.py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compare_tags_artists</a:t>
            </a:r>
            <a:r>
              <a:rPr lang="en-US" sz="1100" dirty="0">
                <a:latin typeface="+mj-lt"/>
              </a:rPr>
              <a:t>(User, tags)</a:t>
            </a:r>
          </a:p>
          <a:p>
            <a:pPr algn="ctr"/>
            <a:r>
              <a:rPr lang="en-US" sz="1100" dirty="0">
                <a:latin typeface="+mj-lt"/>
              </a:rPr>
              <a:t>top_3_artists = output_top_3_artists(User, matches)</a:t>
            </a:r>
          </a:p>
          <a:p>
            <a:pPr algn="ctr"/>
            <a:r>
              <a:rPr lang="en-US" sz="1100" dirty="0">
                <a:latin typeface="+mj-lt"/>
              </a:rPr>
              <a:t>Return top_3_artists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572679" y="4657065"/>
            <a:ext cx="604650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852-9F19-79EE-C245-0B190430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37B-4BA4-D1E9-4BC8-B9DEFC59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2116060"/>
          </a:xfrm>
        </p:spPr>
        <p:txBody>
          <a:bodyPr/>
          <a:lstStyle/>
          <a:p>
            <a:r>
              <a:rPr lang="en-US" dirty="0"/>
              <a:t>For every API call save all the </a:t>
            </a:r>
            <a:r>
              <a:rPr lang="en-US"/>
              <a:t>data (tracks</a:t>
            </a:r>
            <a:r>
              <a:rPr lang="en-US" dirty="0"/>
              <a:t>, albums, artists) into the database. Also known as “API Caching”</a:t>
            </a:r>
          </a:p>
          <a:p>
            <a:pPr lvl="1"/>
            <a:r>
              <a:rPr lang="en-US" dirty="0"/>
              <a:t>Reason: optimizes performance and reduces API calls. Also ease of implementation for new features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88CC1-6713-A155-D511-B56D7840708E}"/>
              </a:ext>
            </a:extLst>
          </p:cNvPr>
          <p:cNvSpPr txBox="1"/>
          <p:nvPr/>
        </p:nvSpPr>
        <p:spPr>
          <a:xfrm>
            <a:off x="363984" y="3436216"/>
            <a:ext cx="8131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If have extra time – implement these features:</a:t>
            </a:r>
          </a:p>
          <a:p>
            <a:r>
              <a:rPr lang="en-US" b="1" dirty="0"/>
              <a:t>(they look like a lot of work when it is not)</a:t>
            </a:r>
          </a:p>
          <a:p>
            <a:r>
              <a:rPr lang="en-US" dirty="0"/>
              <a:t>1) We can </a:t>
            </a:r>
            <a:r>
              <a:rPr lang="en-US" dirty="0" err="1"/>
              <a:t>api</a:t>
            </a:r>
            <a:r>
              <a:rPr lang="en-US" dirty="0"/>
              <a:t> call the actual song/album/artists and it will play the song</a:t>
            </a:r>
          </a:p>
          <a:p>
            <a:r>
              <a:rPr lang="en-US" dirty="0"/>
              <a:t>2) we can play songs as you go through the website</a:t>
            </a:r>
          </a:p>
          <a:p>
            <a:r>
              <a:rPr lang="en-US" dirty="0"/>
              <a:t>3) We can have the user choose how many recommendations to output at once (3,5,7,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41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836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Flow of Functionality (SongSurf)</vt:lpstr>
      <vt:lpstr>Flowchart – Display 3 tracks on screen after “track search” selected</vt:lpstr>
      <vt:lpstr>Flowchart – Display 3 albums on screen after “album search” selected</vt:lpstr>
      <vt:lpstr>Flowchart – Display 3 artists on screen after “artists search” selected</vt:lpstr>
      <vt:lpstr>Other 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Functionality (SongSurf)</dc:title>
  <dc:creator>Patrick Nisperos</dc:creator>
  <cp:lastModifiedBy>Patrick Nisperos</cp:lastModifiedBy>
  <cp:revision>6</cp:revision>
  <dcterms:created xsi:type="dcterms:W3CDTF">2023-03-17T07:20:49Z</dcterms:created>
  <dcterms:modified xsi:type="dcterms:W3CDTF">2023-03-19T23:54:38Z</dcterms:modified>
</cp:coreProperties>
</file>