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357AA-092A-448E-B1CC-677F9C364EB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8F1325-BBC1-4DE4-B646-B79120A39A4D}">
      <dgm:prSet/>
      <dgm:spPr/>
      <dgm:t>
        <a:bodyPr/>
        <a:lstStyle/>
        <a:p>
          <a:r>
            <a:rPr lang="en-US"/>
            <a:t>Advantage:</a:t>
          </a:r>
        </a:p>
      </dgm:t>
    </dgm:pt>
    <dgm:pt modelId="{53B6AE6A-294D-4D10-B511-5B3CEA2C5D24}" type="parTrans" cxnId="{72902AC4-F518-42B3-B192-779F54D3269F}">
      <dgm:prSet/>
      <dgm:spPr/>
      <dgm:t>
        <a:bodyPr/>
        <a:lstStyle/>
        <a:p>
          <a:endParaRPr lang="en-US"/>
        </a:p>
      </dgm:t>
    </dgm:pt>
    <dgm:pt modelId="{814FA80F-8EA1-4968-9100-D2D619343F4E}" type="sibTrans" cxnId="{72902AC4-F518-42B3-B192-779F54D3269F}">
      <dgm:prSet/>
      <dgm:spPr/>
      <dgm:t>
        <a:bodyPr/>
        <a:lstStyle/>
        <a:p>
          <a:endParaRPr lang="en-US"/>
        </a:p>
      </dgm:t>
    </dgm:pt>
    <dgm:pt modelId="{73DAE35A-F0F4-4FF4-96DC-44F454125286}">
      <dgm:prSet/>
      <dgm:spPr/>
      <dgm:t>
        <a:bodyPr/>
        <a:lstStyle/>
        <a:p>
          <a:r>
            <a:rPr lang="en-US"/>
            <a:t>Friendly Use</a:t>
          </a:r>
        </a:p>
      </dgm:t>
    </dgm:pt>
    <dgm:pt modelId="{89A4E8E1-1456-4DE9-8248-1C1270E67B84}" type="parTrans" cxnId="{23F268D1-4CE6-4631-A32A-5100AFC68A61}">
      <dgm:prSet/>
      <dgm:spPr/>
      <dgm:t>
        <a:bodyPr/>
        <a:lstStyle/>
        <a:p>
          <a:endParaRPr lang="en-US"/>
        </a:p>
      </dgm:t>
    </dgm:pt>
    <dgm:pt modelId="{A0664790-3FC7-45B7-86E7-05F4AF47C6C7}" type="sibTrans" cxnId="{23F268D1-4CE6-4631-A32A-5100AFC68A61}">
      <dgm:prSet/>
      <dgm:spPr/>
      <dgm:t>
        <a:bodyPr/>
        <a:lstStyle/>
        <a:p>
          <a:endParaRPr lang="en-US"/>
        </a:p>
      </dgm:t>
    </dgm:pt>
    <dgm:pt modelId="{F9EF0EB1-A9D0-4C62-9123-F4AFC73F6B8E}">
      <dgm:prSet/>
      <dgm:spPr/>
      <dgm:t>
        <a:bodyPr/>
        <a:lstStyle/>
        <a:p>
          <a:r>
            <a:rPr lang="en-US"/>
            <a:t>Free and open source</a:t>
          </a:r>
        </a:p>
      </dgm:t>
    </dgm:pt>
    <dgm:pt modelId="{BAE45264-64ED-4C71-8DE8-8A865FC323C9}" type="parTrans" cxnId="{507FCF67-A58A-447A-B6D4-74D1B2C695A7}">
      <dgm:prSet/>
      <dgm:spPr/>
      <dgm:t>
        <a:bodyPr/>
        <a:lstStyle/>
        <a:p>
          <a:endParaRPr lang="en-US"/>
        </a:p>
      </dgm:t>
    </dgm:pt>
    <dgm:pt modelId="{928C3DDA-B8AB-4533-B14D-96E783CF2BEF}" type="sibTrans" cxnId="{507FCF67-A58A-447A-B6D4-74D1B2C695A7}">
      <dgm:prSet/>
      <dgm:spPr/>
      <dgm:t>
        <a:bodyPr/>
        <a:lstStyle/>
        <a:p>
          <a:endParaRPr lang="en-US"/>
        </a:p>
      </dgm:t>
    </dgm:pt>
    <dgm:pt modelId="{A62BD0A6-B00A-4E39-9557-F74A48494CAA}">
      <dgm:prSet/>
      <dgm:spPr/>
      <dgm:t>
        <a:bodyPr/>
        <a:lstStyle/>
        <a:p>
          <a:r>
            <a:rPr lang="en-US"/>
            <a:t>Provide Basic services as planned</a:t>
          </a:r>
        </a:p>
      </dgm:t>
    </dgm:pt>
    <dgm:pt modelId="{3F22C02A-2A2C-48CB-A55B-A66661C57A29}" type="parTrans" cxnId="{6E21B0B1-2E7B-471B-95CB-B2B1F8B4684F}">
      <dgm:prSet/>
      <dgm:spPr/>
      <dgm:t>
        <a:bodyPr/>
        <a:lstStyle/>
        <a:p>
          <a:endParaRPr lang="en-US"/>
        </a:p>
      </dgm:t>
    </dgm:pt>
    <dgm:pt modelId="{4631740F-63C4-4167-BEBB-FB6C2CA9D6B3}" type="sibTrans" cxnId="{6E21B0B1-2E7B-471B-95CB-B2B1F8B4684F}">
      <dgm:prSet/>
      <dgm:spPr/>
      <dgm:t>
        <a:bodyPr/>
        <a:lstStyle/>
        <a:p>
          <a:endParaRPr lang="en-US"/>
        </a:p>
      </dgm:t>
    </dgm:pt>
    <dgm:pt modelId="{6A5CE635-5719-4C90-B5B7-8AFF79B7CD41}">
      <dgm:prSet/>
      <dgm:spPr/>
      <dgm:t>
        <a:bodyPr/>
        <a:lstStyle/>
        <a:p>
          <a:r>
            <a:rPr lang="en-US" dirty="0"/>
            <a:t>Functions well run</a:t>
          </a:r>
        </a:p>
      </dgm:t>
    </dgm:pt>
    <dgm:pt modelId="{AFA1B76A-D64F-4845-ACEA-7F54D5C0FA1B}" type="parTrans" cxnId="{99560984-5BCD-46DA-9D2C-F10F7C48D401}">
      <dgm:prSet/>
      <dgm:spPr/>
      <dgm:t>
        <a:bodyPr/>
        <a:lstStyle/>
        <a:p>
          <a:endParaRPr lang="en-US"/>
        </a:p>
      </dgm:t>
    </dgm:pt>
    <dgm:pt modelId="{08124ED1-C6CE-4AB5-B672-E338AED5515B}" type="sibTrans" cxnId="{99560984-5BCD-46DA-9D2C-F10F7C48D401}">
      <dgm:prSet/>
      <dgm:spPr/>
      <dgm:t>
        <a:bodyPr/>
        <a:lstStyle/>
        <a:p>
          <a:endParaRPr lang="en-US"/>
        </a:p>
      </dgm:t>
    </dgm:pt>
    <dgm:pt modelId="{FFC35086-0B24-4AFE-B7AE-A5DDB577A231}">
      <dgm:prSet/>
      <dgm:spPr/>
      <dgm:t>
        <a:bodyPr/>
        <a:lstStyle/>
        <a:p>
          <a:r>
            <a:rPr lang="en-US"/>
            <a:t>Disadvantage:</a:t>
          </a:r>
        </a:p>
      </dgm:t>
    </dgm:pt>
    <dgm:pt modelId="{8E59F552-BBD2-4333-A592-43CB7AF5A1F3}" type="parTrans" cxnId="{D7678301-BF8C-434A-B491-B53A8D01BEC3}">
      <dgm:prSet/>
      <dgm:spPr/>
      <dgm:t>
        <a:bodyPr/>
        <a:lstStyle/>
        <a:p>
          <a:endParaRPr lang="en-US"/>
        </a:p>
      </dgm:t>
    </dgm:pt>
    <dgm:pt modelId="{44E8837C-8EE0-4C95-81C5-1F875DCAD6B8}" type="sibTrans" cxnId="{D7678301-BF8C-434A-B491-B53A8D01BEC3}">
      <dgm:prSet/>
      <dgm:spPr/>
      <dgm:t>
        <a:bodyPr/>
        <a:lstStyle/>
        <a:p>
          <a:endParaRPr lang="en-US"/>
        </a:p>
      </dgm:t>
    </dgm:pt>
    <dgm:pt modelId="{897FB90F-CF8C-4B16-9D16-5D8BF827EDC1}">
      <dgm:prSet/>
      <dgm:spPr/>
      <dgm:t>
        <a:bodyPr/>
        <a:lstStyle/>
        <a:p>
          <a:r>
            <a:rPr lang="en-US"/>
            <a:t>GUI very basic</a:t>
          </a:r>
        </a:p>
      </dgm:t>
    </dgm:pt>
    <dgm:pt modelId="{807EC1BC-A0D9-4DF4-9995-6CF3EDFC4347}" type="parTrans" cxnId="{ED5F5BC5-C8EF-4BBC-8F7B-4B7AF00EC02B}">
      <dgm:prSet/>
      <dgm:spPr/>
      <dgm:t>
        <a:bodyPr/>
        <a:lstStyle/>
        <a:p>
          <a:endParaRPr lang="en-US"/>
        </a:p>
      </dgm:t>
    </dgm:pt>
    <dgm:pt modelId="{8B3982AB-4FBF-4035-A662-F9B927703D68}" type="sibTrans" cxnId="{ED5F5BC5-C8EF-4BBC-8F7B-4B7AF00EC02B}">
      <dgm:prSet/>
      <dgm:spPr/>
      <dgm:t>
        <a:bodyPr/>
        <a:lstStyle/>
        <a:p>
          <a:endParaRPr lang="en-US"/>
        </a:p>
      </dgm:t>
    </dgm:pt>
    <dgm:pt modelId="{13A1F35B-89FD-45C7-BF60-50074C6D1B5C}">
      <dgm:prSet/>
      <dgm:spPr/>
      <dgm:t>
        <a:bodyPr/>
        <a:lstStyle/>
        <a:p>
          <a:r>
            <a:rPr lang="en-US"/>
            <a:t>Not too much options for each services</a:t>
          </a:r>
        </a:p>
      </dgm:t>
    </dgm:pt>
    <dgm:pt modelId="{FF56F59C-D024-45FD-89F8-4C99E763D04B}" type="parTrans" cxnId="{876E3469-7B74-47D7-89BD-A0823B4629D0}">
      <dgm:prSet/>
      <dgm:spPr/>
      <dgm:t>
        <a:bodyPr/>
        <a:lstStyle/>
        <a:p>
          <a:endParaRPr lang="en-US"/>
        </a:p>
      </dgm:t>
    </dgm:pt>
    <dgm:pt modelId="{A18B708A-9890-448F-88D6-9105B401E488}" type="sibTrans" cxnId="{876E3469-7B74-47D7-89BD-A0823B4629D0}">
      <dgm:prSet/>
      <dgm:spPr/>
      <dgm:t>
        <a:bodyPr/>
        <a:lstStyle/>
        <a:p>
          <a:endParaRPr lang="en-US"/>
        </a:p>
      </dgm:t>
    </dgm:pt>
    <dgm:pt modelId="{144B5369-0C86-447A-B51E-461075840A75}">
      <dgm:prSet/>
      <dgm:spPr/>
      <dgm:t>
        <a:bodyPr/>
        <a:lstStyle/>
        <a:p>
          <a:r>
            <a:rPr lang="en-US" dirty="0"/>
            <a:t>Don’t have much checking technique such as Entropy Bits or Password-Policy</a:t>
          </a:r>
        </a:p>
      </dgm:t>
    </dgm:pt>
    <dgm:pt modelId="{1B655DC1-0603-435F-9154-0336E6803371}" type="parTrans" cxnId="{5094DA41-F93A-48DF-ACB8-FA5089CCD375}">
      <dgm:prSet/>
      <dgm:spPr/>
      <dgm:t>
        <a:bodyPr/>
        <a:lstStyle/>
        <a:p>
          <a:endParaRPr lang="en-US"/>
        </a:p>
      </dgm:t>
    </dgm:pt>
    <dgm:pt modelId="{F230820C-2625-469B-B5BD-4E77A31E0705}" type="sibTrans" cxnId="{5094DA41-F93A-48DF-ACB8-FA5089CCD375}">
      <dgm:prSet/>
      <dgm:spPr/>
      <dgm:t>
        <a:bodyPr/>
        <a:lstStyle/>
        <a:p>
          <a:endParaRPr lang="en-US"/>
        </a:p>
      </dgm:t>
    </dgm:pt>
    <dgm:pt modelId="{F537AE33-1485-4EF6-9DE2-0A74CDFECA9B}">
      <dgm:prSet/>
      <dgm:spPr/>
      <dgm:t>
        <a:bodyPr/>
        <a:lstStyle/>
        <a:p>
          <a:r>
            <a:rPr lang="en-US" dirty="0"/>
            <a:t>Beta version</a:t>
          </a:r>
        </a:p>
      </dgm:t>
    </dgm:pt>
    <dgm:pt modelId="{9C7F4ED8-9B2A-4665-AECC-DB6DE13EE498}" type="parTrans" cxnId="{85F0B85B-F36F-4EA4-AE2C-FA8B0A2E34DD}">
      <dgm:prSet/>
      <dgm:spPr/>
      <dgm:t>
        <a:bodyPr/>
        <a:lstStyle/>
        <a:p>
          <a:endParaRPr lang="en-US"/>
        </a:p>
      </dgm:t>
    </dgm:pt>
    <dgm:pt modelId="{95167495-BE1B-4F57-B0FB-FE98E5A77202}" type="sibTrans" cxnId="{85F0B85B-F36F-4EA4-AE2C-FA8B0A2E34DD}">
      <dgm:prSet/>
      <dgm:spPr/>
      <dgm:t>
        <a:bodyPr/>
        <a:lstStyle/>
        <a:p>
          <a:endParaRPr lang="en-US"/>
        </a:p>
      </dgm:t>
    </dgm:pt>
    <dgm:pt modelId="{7A992765-E1D7-4335-8916-130540935CB6}" type="pres">
      <dgm:prSet presAssocID="{6B5357AA-092A-448E-B1CC-677F9C364EB2}" presName="linear" presStyleCnt="0">
        <dgm:presLayoutVars>
          <dgm:dir/>
          <dgm:animLvl val="lvl"/>
          <dgm:resizeHandles val="exact"/>
        </dgm:presLayoutVars>
      </dgm:prSet>
      <dgm:spPr/>
    </dgm:pt>
    <dgm:pt modelId="{B671413F-AA91-4DFE-8B03-A87386FB4BB1}" type="pres">
      <dgm:prSet presAssocID="{538F1325-BBC1-4DE4-B646-B79120A39A4D}" presName="parentLin" presStyleCnt="0"/>
      <dgm:spPr/>
    </dgm:pt>
    <dgm:pt modelId="{709839E3-89ED-4EF6-8292-56B130C626E6}" type="pres">
      <dgm:prSet presAssocID="{538F1325-BBC1-4DE4-B646-B79120A39A4D}" presName="parentLeftMargin" presStyleLbl="node1" presStyleIdx="0" presStyleCnt="2"/>
      <dgm:spPr/>
    </dgm:pt>
    <dgm:pt modelId="{C837A186-1377-4664-B2C7-7DF2D0E488D5}" type="pres">
      <dgm:prSet presAssocID="{538F1325-BBC1-4DE4-B646-B79120A39A4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4289BB-5DAC-4873-9534-B20E5B86FE23}" type="pres">
      <dgm:prSet presAssocID="{538F1325-BBC1-4DE4-B646-B79120A39A4D}" presName="negativeSpace" presStyleCnt="0"/>
      <dgm:spPr/>
    </dgm:pt>
    <dgm:pt modelId="{267B2BF2-BCE8-4D73-BAD5-831DDC55BAA6}" type="pres">
      <dgm:prSet presAssocID="{538F1325-BBC1-4DE4-B646-B79120A39A4D}" presName="childText" presStyleLbl="conFgAcc1" presStyleIdx="0" presStyleCnt="2">
        <dgm:presLayoutVars>
          <dgm:bulletEnabled val="1"/>
        </dgm:presLayoutVars>
      </dgm:prSet>
      <dgm:spPr/>
    </dgm:pt>
    <dgm:pt modelId="{CC921FC3-D6E6-4EE7-9F8B-3BA72D067772}" type="pres">
      <dgm:prSet presAssocID="{814FA80F-8EA1-4968-9100-D2D619343F4E}" presName="spaceBetweenRectangles" presStyleCnt="0"/>
      <dgm:spPr/>
    </dgm:pt>
    <dgm:pt modelId="{94437170-7777-436A-92DB-C92006DE0EA8}" type="pres">
      <dgm:prSet presAssocID="{FFC35086-0B24-4AFE-B7AE-A5DDB577A231}" presName="parentLin" presStyleCnt="0"/>
      <dgm:spPr/>
    </dgm:pt>
    <dgm:pt modelId="{C2351CEB-250C-46B4-8769-4A73643374D2}" type="pres">
      <dgm:prSet presAssocID="{FFC35086-0B24-4AFE-B7AE-A5DDB577A231}" presName="parentLeftMargin" presStyleLbl="node1" presStyleIdx="0" presStyleCnt="2"/>
      <dgm:spPr/>
    </dgm:pt>
    <dgm:pt modelId="{F137CFA6-0761-480D-8FC1-987BC078DBF1}" type="pres">
      <dgm:prSet presAssocID="{FFC35086-0B24-4AFE-B7AE-A5DDB577A23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91A11B-56E8-4A96-B439-C5825F640641}" type="pres">
      <dgm:prSet presAssocID="{FFC35086-0B24-4AFE-B7AE-A5DDB577A231}" presName="negativeSpace" presStyleCnt="0"/>
      <dgm:spPr/>
    </dgm:pt>
    <dgm:pt modelId="{7FA9A6B7-9ECA-45E7-9FEB-27310B297F83}" type="pres">
      <dgm:prSet presAssocID="{FFC35086-0B24-4AFE-B7AE-A5DDB577A23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7678301-BF8C-434A-B491-B53A8D01BEC3}" srcId="{6B5357AA-092A-448E-B1CC-677F9C364EB2}" destId="{FFC35086-0B24-4AFE-B7AE-A5DDB577A231}" srcOrd="1" destOrd="0" parTransId="{8E59F552-BBD2-4333-A592-43CB7AF5A1F3}" sibTransId="{44E8837C-8EE0-4C95-81C5-1F875DCAD6B8}"/>
    <dgm:cxn modelId="{6357EF0C-2CE4-48D3-9A36-C19B92C7294E}" type="presOf" srcId="{897FB90F-CF8C-4B16-9D16-5D8BF827EDC1}" destId="{7FA9A6B7-9ECA-45E7-9FEB-27310B297F83}" srcOrd="0" destOrd="0" presId="urn:microsoft.com/office/officeart/2005/8/layout/list1"/>
    <dgm:cxn modelId="{92D88D2F-C8D0-4612-8E78-CB50D70921BE}" type="presOf" srcId="{FFC35086-0B24-4AFE-B7AE-A5DDB577A231}" destId="{C2351CEB-250C-46B4-8769-4A73643374D2}" srcOrd="0" destOrd="0" presId="urn:microsoft.com/office/officeart/2005/8/layout/list1"/>
    <dgm:cxn modelId="{68565934-7DC8-44F7-8250-415993479642}" type="presOf" srcId="{144B5369-0C86-447A-B51E-461075840A75}" destId="{7FA9A6B7-9ECA-45E7-9FEB-27310B297F83}" srcOrd="0" destOrd="2" presId="urn:microsoft.com/office/officeart/2005/8/layout/list1"/>
    <dgm:cxn modelId="{85F0B85B-F36F-4EA4-AE2C-FA8B0A2E34DD}" srcId="{FFC35086-0B24-4AFE-B7AE-A5DDB577A231}" destId="{F537AE33-1485-4EF6-9DE2-0A74CDFECA9B}" srcOrd="3" destOrd="0" parTransId="{9C7F4ED8-9B2A-4665-AECC-DB6DE13EE498}" sibTransId="{95167495-BE1B-4F57-B0FB-FE98E5A77202}"/>
    <dgm:cxn modelId="{7F6CAC60-C053-4BD7-946C-CB0E2B151712}" type="presOf" srcId="{538F1325-BBC1-4DE4-B646-B79120A39A4D}" destId="{C837A186-1377-4664-B2C7-7DF2D0E488D5}" srcOrd="1" destOrd="0" presId="urn:microsoft.com/office/officeart/2005/8/layout/list1"/>
    <dgm:cxn modelId="{5094DA41-F93A-48DF-ACB8-FA5089CCD375}" srcId="{FFC35086-0B24-4AFE-B7AE-A5DDB577A231}" destId="{144B5369-0C86-447A-B51E-461075840A75}" srcOrd="2" destOrd="0" parTransId="{1B655DC1-0603-435F-9154-0336E6803371}" sibTransId="{F230820C-2625-469B-B5BD-4E77A31E0705}"/>
    <dgm:cxn modelId="{D1F30944-B0CD-4E0B-82FB-15085BD6BA94}" type="presOf" srcId="{73DAE35A-F0F4-4FF4-96DC-44F454125286}" destId="{267B2BF2-BCE8-4D73-BAD5-831DDC55BAA6}" srcOrd="0" destOrd="0" presId="urn:microsoft.com/office/officeart/2005/8/layout/list1"/>
    <dgm:cxn modelId="{45826045-AB38-4BAD-8DFC-1CDEBBF99D52}" type="presOf" srcId="{6B5357AA-092A-448E-B1CC-677F9C364EB2}" destId="{7A992765-E1D7-4335-8916-130540935CB6}" srcOrd="0" destOrd="0" presId="urn:microsoft.com/office/officeart/2005/8/layout/list1"/>
    <dgm:cxn modelId="{ED596B46-87E6-4890-B6AA-581B3A69C2B4}" type="presOf" srcId="{A62BD0A6-B00A-4E39-9557-F74A48494CAA}" destId="{267B2BF2-BCE8-4D73-BAD5-831DDC55BAA6}" srcOrd="0" destOrd="2" presId="urn:microsoft.com/office/officeart/2005/8/layout/list1"/>
    <dgm:cxn modelId="{507FCF67-A58A-447A-B6D4-74D1B2C695A7}" srcId="{538F1325-BBC1-4DE4-B646-B79120A39A4D}" destId="{F9EF0EB1-A9D0-4C62-9123-F4AFC73F6B8E}" srcOrd="1" destOrd="0" parTransId="{BAE45264-64ED-4C71-8DE8-8A865FC323C9}" sibTransId="{928C3DDA-B8AB-4533-B14D-96E783CF2BEF}"/>
    <dgm:cxn modelId="{876E3469-7B74-47D7-89BD-A0823B4629D0}" srcId="{FFC35086-0B24-4AFE-B7AE-A5DDB577A231}" destId="{13A1F35B-89FD-45C7-BF60-50074C6D1B5C}" srcOrd="1" destOrd="0" parTransId="{FF56F59C-D024-45FD-89F8-4C99E763D04B}" sibTransId="{A18B708A-9890-448F-88D6-9105B401E488}"/>
    <dgm:cxn modelId="{650A474A-1CAF-472A-8A61-6C3CBC92EDA7}" type="presOf" srcId="{538F1325-BBC1-4DE4-B646-B79120A39A4D}" destId="{709839E3-89ED-4EF6-8292-56B130C626E6}" srcOrd="0" destOrd="0" presId="urn:microsoft.com/office/officeart/2005/8/layout/list1"/>
    <dgm:cxn modelId="{99560984-5BCD-46DA-9D2C-F10F7C48D401}" srcId="{538F1325-BBC1-4DE4-B646-B79120A39A4D}" destId="{6A5CE635-5719-4C90-B5B7-8AFF79B7CD41}" srcOrd="3" destOrd="0" parTransId="{AFA1B76A-D64F-4845-ACEA-7F54D5C0FA1B}" sibTransId="{08124ED1-C6CE-4AB5-B672-E338AED5515B}"/>
    <dgm:cxn modelId="{86971098-ECB7-4ECF-BB8A-470F127A8559}" type="presOf" srcId="{F537AE33-1485-4EF6-9DE2-0A74CDFECA9B}" destId="{7FA9A6B7-9ECA-45E7-9FEB-27310B297F83}" srcOrd="0" destOrd="3" presId="urn:microsoft.com/office/officeart/2005/8/layout/list1"/>
    <dgm:cxn modelId="{3CDD9F99-92D0-4D55-BF88-827579D2306C}" type="presOf" srcId="{FFC35086-0B24-4AFE-B7AE-A5DDB577A231}" destId="{F137CFA6-0761-480D-8FC1-987BC078DBF1}" srcOrd="1" destOrd="0" presId="urn:microsoft.com/office/officeart/2005/8/layout/list1"/>
    <dgm:cxn modelId="{2EDB86AB-90A1-44DD-A468-3EE54FC63355}" type="presOf" srcId="{13A1F35B-89FD-45C7-BF60-50074C6D1B5C}" destId="{7FA9A6B7-9ECA-45E7-9FEB-27310B297F83}" srcOrd="0" destOrd="1" presId="urn:microsoft.com/office/officeart/2005/8/layout/list1"/>
    <dgm:cxn modelId="{6E21B0B1-2E7B-471B-95CB-B2B1F8B4684F}" srcId="{538F1325-BBC1-4DE4-B646-B79120A39A4D}" destId="{A62BD0A6-B00A-4E39-9557-F74A48494CAA}" srcOrd="2" destOrd="0" parTransId="{3F22C02A-2A2C-48CB-A55B-A66661C57A29}" sibTransId="{4631740F-63C4-4167-BEBB-FB6C2CA9D6B3}"/>
    <dgm:cxn modelId="{54A5FCBE-2C73-4E58-915C-4E3DE2C99C66}" type="presOf" srcId="{F9EF0EB1-A9D0-4C62-9123-F4AFC73F6B8E}" destId="{267B2BF2-BCE8-4D73-BAD5-831DDC55BAA6}" srcOrd="0" destOrd="1" presId="urn:microsoft.com/office/officeart/2005/8/layout/list1"/>
    <dgm:cxn modelId="{72902AC4-F518-42B3-B192-779F54D3269F}" srcId="{6B5357AA-092A-448E-B1CC-677F9C364EB2}" destId="{538F1325-BBC1-4DE4-B646-B79120A39A4D}" srcOrd="0" destOrd="0" parTransId="{53B6AE6A-294D-4D10-B511-5B3CEA2C5D24}" sibTransId="{814FA80F-8EA1-4968-9100-D2D619343F4E}"/>
    <dgm:cxn modelId="{ED5F5BC5-C8EF-4BBC-8F7B-4B7AF00EC02B}" srcId="{FFC35086-0B24-4AFE-B7AE-A5DDB577A231}" destId="{897FB90F-CF8C-4B16-9D16-5D8BF827EDC1}" srcOrd="0" destOrd="0" parTransId="{807EC1BC-A0D9-4DF4-9995-6CF3EDFC4347}" sibTransId="{8B3982AB-4FBF-4035-A662-F9B927703D68}"/>
    <dgm:cxn modelId="{23F268D1-4CE6-4631-A32A-5100AFC68A61}" srcId="{538F1325-BBC1-4DE4-B646-B79120A39A4D}" destId="{73DAE35A-F0F4-4FF4-96DC-44F454125286}" srcOrd="0" destOrd="0" parTransId="{89A4E8E1-1456-4DE9-8248-1C1270E67B84}" sibTransId="{A0664790-3FC7-45B7-86E7-05F4AF47C6C7}"/>
    <dgm:cxn modelId="{3A4F12FB-4FF0-4A78-A73E-751EE8530FA1}" type="presOf" srcId="{6A5CE635-5719-4C90-B5B7-8AFF79B7CD41}" destId="{267B2BF2-BCE8-4D73-BAD5-831DDC55BAA6}" srcOrd="0" destOrd="3" presId="urn:microsoft.com/office/officeart/2005/8/layout/list1"/>
    <dgm:cxn modelId="{1D4E4779-A584-4F25-88EE-AB1AAB66164B}" type="presParOf" srcId="{7A992765-E1D7-4335-8916-130540935CB6}" destId="{B671413F-AA91-4DFE-8B03-A87386FB4BB1}" srcOrd="0" destOrd="0" presId="urn:microsoft.com/office/officeart/2005/8/layout/list1"/>
    <dgm:cxn modelId="{400D74D7-5BDD-4E75-B43C-0057623DB662}" type="presParOf" srcId="{B671413F-AA91-4DFE-8B03-A87386FB4BB1}" destId="{709839E3-89ED-4EF6-8292-56B130C626E6}" srcOrd="0" destOrd="0" presId="urn:microsoft.com/office/officeart/2005/8/layout/list1"/>
    <dgm:cxn modelId="{9F954A05-40FE-4F32-A78A-85048FD18C07}" type="presParOf" srcId="{B671413F-AA91-4DFE-8B03-A87386FB4BB1}" destId="{C837A186-1377-4664-B2C7-7DF2D0E488D5}" srcOrd="1" destOrd="0" presId="urn:microsoft.com/office/officeart/2005/8/layout/list1"/>
    <dgm:cxn modelId="{93039205-74C5-40C2-ADED-2EE32DDEA320}" type="presParOf" srcId="{7A992765-E1D7-4335-8916-130540935CB6}" destId="{6C4289BB-5DAC-4873-9534-B20E5B86FE23}" srcOrd="1" destOrd="0" presId="urn:microsoft.com/office/officeart/2005/8/layout/list1"/>
    <dgm:cxn modelId="{746F54DB-6D07-4A8A-9310-AF1554B0BB22}" type="presParOf" srcId="{7A992765-E1D7-4335-8916-130540935CB6}" destId="{267B2BF2-BCE8-4D73-BAD5-831DDC55BAA6}" srcOrd="2" destOrd="0" presId="urn:microsoft.com/office/officeart/2005/8/layout/list1"/>
    <dgm:cxn modelId="{930E109C-C853-4912-A9F4-732294540A70}" type="presParOf" srcId="{7A992765-E1D7-4335-8916-130540935CB6}" destId="{CC921FC3-D6E6-4EE7-9F8B-3BA72D067772}" srcOrd="3" destOrd="0" presId="urn:microsoft.com/office/officeart/2005/8/layout/list1"/>
    <dgm:cxn modelId="{F32BE971-17D7-48A0-B835-047F2556A0EB}" type="presParOf" srcId="{7A992765-E1D7-4335-8916-130540935CB6}" destId="{94437170-7777-436A-92DB-C92006DE0EA8}" srcOrd="4" destOrd="0" presId="urn:microsoft.com/office/officeart/2005/8/layout/list1"/>
    <dgm:cxn modelId="{9E9791E7-76FA-4F49-B96B-1416CF167F8F}" type="presParOf" srcId="{94437170-7777-436A-92DB-C92006DE0EA8}" destId="{C2351CEB-250C-46B4-8769-4A73643374D2}" srcOrd="0" destOrd="0" presId="urn:microsoft.com/office/officeart/2005/8/layout/list1"/>
    <dgm:cxn modelId="{72760CDC-2054-4693-8A21-86A8E8668E74}" type="presParOf" srcId="{94437170-7777-436A-92DB-C92006DE0EA8}" destId="{F137CFA6-0761-480D-8FC1-987BC078DBF1}" srcOrd="1" destOrd="0" presId="urn:microsoft.com/office/officeart/2005/8/layout/list1"/>
    <dgm:cxn modelId="{3342728D-9BA9-48C4-95F9-AE6DCA299E57}" type="presParOf" srcId="{7A992765-E1D7-4335-8916-130540935CB6}" destId="{3B91A11B-56E8-4A96-B439-C5825F640641}" srcOrd="5" destOrd="0" presId="urn:microsoft.com/office/officeart/2005/8/layout/list1"/>
    <dgm:cxn modelId="{BF0D116C-C4B5-47BF-B6E9-567E2DCE341C}" type="presParOf" srcId="{7A992765-E1D7-4335-8916-130540935CB6}" destId="{7FA9A6B7-9ECA-45E7-9FEB-27310B297F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B2BF2-BCE8-4D73-BAD5-831DDC55BAA6}">
      <dsp:nvSpPr>
        <dsp:cNvPr id="0" name=""/>
        <dsp:cNvSpPr/>
      </dsp:nvSpPr>
      <dsp:spPr>
        <a:xfrm>
          <a:off x="0" y="408068"/>
          <a:ext cx="626364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79044" rIns="4861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Friendly Use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Free and open source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Provide Basic services as planned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Functions well run</a:t>
          </a:r>
        </a:p>
      </dsp:txBody>
      <dsp:txXfrm>
        <a:off x="0" y="408068"/>
        <a:ext cx="6263640" cy="2101050"/>
      </dsp:txXfrm>
    </dsp:sp>
    <dsp:sp modelId="{C837A186-1377-4664-B2C7-7DF2D0E488D5}">
      <dsp:nvSpPr>
        <dsp:cNvPr id="0" name=""/>
        <dsp:cNvSpPr/>
      </dsp:nvSpPr>
      <dsp:spPr>
        <a:xfrm>
          <a:off x="313182" y="68588"/>
          <a:ext cx="438454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Advantage:</a:t>
          </a:r>
        </a:p>
      </dsp:txBody>
      <dsp:txXfrm>
        <a:off x="346326" y="101732"/>
        <a:ext cx="4318260" cy="612672"/>
      </dsp:txXfrm>
    </dsp:sp>
    <dsp:sp modelId="{7FA9A6B7-9ECA-45E7-9FEB-27310B297F83}">
      <dsp:nvSpPr>
        <dsp:cNvPr id="0" name=""/>
        <dsp:cNvSpPr/>
      </dsp:nvSpPr>
      <dsp:spPr>
        <a:xfrm>
          <a:off x="0" y="2972798"/>
          <a:ext cx="626364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79044" rIns="48612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GUI very basic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Not too much options for each services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Don’t have much checking technique such as Entropy Bits or Password-Policy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Beta version</a:t>
          </a:r>
        </a:p>
      </dsp:txBody>
      <dsp:txXfrm>
        <a:off x="0" y="2972798"/>
        <a:ext cx="6263640" cy="2463300"/>
      </dsp:txXfrm>
    </dsp:sp>
    <dsp:sp modelId="{F137CFA6-0761-480D-8FC1-987BC078DBF1}">
      <dsp:nvSpPr>
        <dsp:cNvPr id="0" name=""/>
        <dsp:cNvSpPr/>
      </dsp:nvSpPr>
      <dsp:spPr>
        <a:xfrm>
          <a:off x="313182" y="2633319"/>
          <a:ext cx="4384548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Disadvantage:</a:t>
          </a:r>
        </a:p>
      </dsp:txBody>
      <dsp:txXfrm>
        <a:off x="346326" y="2666463"/>
        <a:ext cx="4318260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CA01-1AC7-B8D7-7A9A-49EAD232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9F99-FEFE-3C69-1111-91D6305D9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95E1-0052-DE5E-C2CE-5EA02A7A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F21C-66F3-258F-3BFD-261CC744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CC92-7EC8-0D60-D1C9-2F8B7F81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D1B3-9290-39DD-8AD0-6394FA8F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D81E3-CF20-7D90-A44D-8E39515AE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32CF-BDFC-9CF8-5113-8EE153DB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CC5D-648C-82F5-C206-49661039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8963-12B1-88E0-1C43-730ED0BB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5F4D5-34A9-BFE1-2FFB-AF61985A8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C455A-746D-52B0-76D3-55664FBA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8C5C-46C1-EFD6-B3ED-288BFB43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DF65-F5B5-9F2D-CA7D-A95B15EC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6B04-8AD4-4827-5D4F-0ED0D2E9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5919-31AB-7C77-BC80-C3D93772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A8A2-9C3C-51CA-3AB0-3068C6B4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EFD4-162C-BF3C-8EFD-3DD189C2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892E-68BF-6556-DB51-67435A3C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AB6A-420D-E4B5-23CD-7214FC97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6E45-6E75-322A-C17D-70C5AC5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3DEA-8C97-788E-41D3-018F2E7F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F708C-02C4-3C95-4252-D5082DF8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15F1-1A15-A3EC-77FB-F2651D17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B46F-BE14-5FAE-ECFE-08A01D0A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32F3-4877-6A57-0C02-3BA5E684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AAAC-E657-0CF6-48F1-B68EE2FC8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9FF28-660A-6A82-7C49-5D68763C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BD37F-48E9-52CD-150E-65064414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0387-BFB6-7CE7-800A-89A4221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7552-1F8B-316F-55C8-48BEC7A9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66DB-A0E2-7AEB-F0A0-F835EE8C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AA4EB-2D7C-50A6-A752-8B225262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4E117-13B0-D253-9A06-8D0B10DDF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B4F61-8264-3C69-E42B-D8DF6AE67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83D2A-7F45-E7A9-12D8-E11BC1FA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30815-F361-C86F-260D-1938D42D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4EA71-06B3-BE4A-A532-C1481C5C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87DC-70AB-6BB5-F291-DD8C31A0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A691-D771-191B-71CC-9C96228C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862AF-D01D-F963-C3B9-B6F80DAF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B4479-571F-6C45-E015-226E8BC5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DDFF-993E-2B14-0417-939302BC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695D5-ABDE-C2B2-8D5F-C97E665A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746AA-6F76-4EC3-FADD-1263D3A7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14FF4-75F9-DD0A-DD06-A76A9BD6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53C6-0884-4506-6A5D-4D6C0BFC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1CF-9831-FB94-04B2-62AED231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57E83-CDA7-5CF5-595B-64C12783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C4818-0744-10DF-DF58-F4C33D11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7A611-B97D-0B56-E774-B281FAC9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AD2B2-A769-9BC5-FD75-61CB2BC9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F22B-ECDE-73D1-5969-E6B0977F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6F083-4A77-E22C-EA2C-B97AFDC8B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5AF4B-B998-6C3A-5301-207BA824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63746-9530-218D-928F-C0C0F2AF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D2FBE-EB8C-AEF0-2AD3-BF6D2F6B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7C13-9557-96C2-2228-DB69BDBF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562C8-B911-5D19-8ABF-95E257F5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FB59-9BB4-E5CB-C101-0690EC55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B6FC-283C-4C75-B64E-E83920469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7B198-A569-42DF-8F43-644057B6350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69CF-06CF-2FD3-3697-E8BC479C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6630-D994-8E43-D483-F8CF68664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4914-F698-4773-AF4A-FE70B9C5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8290-1F6E-AF8A-4C13-8503FE79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926" y="1151813"/>
            <a:ext cx="9144000" cy="2387600"/>
          </a:xfrm>
        </p:spPr>
        <p:txBody>
          <a:bodyPr/>
          <a:lstStyle/>
          <a:p>
            <a:r>
              <a:rPr lang="en-US" dirty="0"/>
              <a:t>SAFSS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38523-0552-1D3E-19CD-CB71F5BD0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6634" y="3602038"/>
            <a:ext cx="4141365" cy="1655762"/>
          </a:xfrm>
        </p:spPr>
        <p:txBody>
          <a:bodyPr/>
          <a:lstStyle/>
          <a:p>
            <a:r>
              <a:rPr lang="en-US" dirty="0"/>
              <a:t>By Danny </a:t>
            </a:r>
            <a:r>
              <a:rPr lang="en-US" dirty="0" err="1"/>
              <a:t>Dinh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075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CDB2-C258-1181-62BE-BE5F46E4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DED7-F731-9AE0-1194-85F2A160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SAFSS (Security Application for Security Study)</a:t>
            </a:r>
          </a:p>
          <a:p>
            <a:r>
              <a:rPr lang="en-US" dirty="0"/>
              <a:t>Encrypting and Decrypting software</a:t>
            </a:r>
          </a:p>
          <a:p>
            <a:r>
              <a:rPr lang="en-US" dirty="0"/>
              <a:t>Open-source application that allow user to custom their own features</a:t>
            </a:r>
          </a:p>
          <a:p>
            <a:r>
              <a:rPr lang="en-US" dirty="0"/>
              <a:t>Target: Anyone</a:t>
            </a:r>
          </a:p>
          <a:p>
            <a:r>
              <a:rPr lang="en-US" dirty="0"/>
              <a:t>Area address: User privacy and basic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42544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D3B2E-9D75-9A68-0CE4-82BCDE9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824" y="554510"/>
            <a:ext cx="3999971" cy="1689029"/>
          </a:xfrm>
        </p:spPr>
        <p:txBody>
          <a:bodyPr anchor="b">
            <a:normAutofit/>
          </a:bodyPr>
          <a:lstStyle/>
          <a:p>
            <a:r>
              <a:rPr lang="en-US" sz="4000"/>
              <a:t>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AFFB2F-106F-13C4-7E13-268A23CD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9" y="3325637"/>
            <a:ext cx="3303410" cy="2989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F8B302-C4F8-1A56-3C97-FDA9B41B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646" y="179296"/>
            <a:ext cx="3309228" cy="29865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21D94-C73C-3B3F-A4E7-A8B2CEC40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09" y="190977"/>
            <a:ext cx="3292462" cy="2963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29E12-E6E4-8D5E-3DC4-3D6F70B3A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646" y="3337589"/>
            <a:ext cx="3309228" cy="296175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2967764-BCC8-3740-E8FF-04732C94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824" y="2422928"/>
            <a:ext cx="3999971" cy="3699376"/>
          </a:xfrm>
        </p:spPr>
        <p:txBody>
          <a:bodyPr>
            <a:normAutofit/>
          </a:bodyPr>
          <a:lstStyle/>
          <a:p>
            <a:r>
              <a:rPr lang="en-US" sz="2000" dirty="0"/>
              <a:t>Strong password Generator</a:t>
            </a:r>
          </a:p>
          <a:p>
            <a:r>
              <a:rPr lang="en-US" sz="2000" dirty="0"/>
              <a:t>Caesar Cipher (File version)</a:t>
            </a:r>
          </a:p>
          <a:p>
            <a:r>
              <a:rPr lang="en-US" sz="2000" dirty="0"/>
              <a:t>Caesar Cipher (Text version)</a:t>
            </a:r>
          </a:p>
          <a:p>
            <a:r>
              <a:rPr lang="en-US" sz="2000" dirty="0"/>
              <a:t>Password Strength Checking </a:t>
            </a:r>
          </a:p>
        </p:txBody>
      </p:sp>
    </p:spTree>
    <p:extLst>
      <p:ext uri="{BB962C8B-B14F-4D97-AF65-F5344CB8AC3E}">
        <p14:creationId xmlns:p14="http://schemas.microsoft.com/office/powerpoint/2010/main" val="68727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5874-474F-7762-C7D7-A69ED9E8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CEEFDE-5B51-AD02-5032-BF068EED7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36933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5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3A85-712D-51C1-880F-0B5EE3CA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578-8B23-44FB-3570-AC3E73A8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SAFSS is Encrypting / Decrypting software</a:t>
            </a:r>
          </a:p>
          <a:p>
            <a:r>
              <a:rPr lang="en-US" dirty="0"/>
              <a:t>Outcome Expected:</a:t>
            </a:r>
          </a:p>
          <a:p>
            <a:pPr lvl="1"/>
            <a:r>
              <a:rPr lang="en-US" dirty="0"/>
              <a:t>Provide Strong password with all characters with desire length </a:t>
            </a:r>
          </a:p>
          <a:p>
            <a:pPr lvl="1"/>
            <a:r>
              <a:rPr lang="en-US" dirty="0"/>
              <a:t>Provide a details report of your password</a:t>
            </a:r>
          </a:p>
          <a:p>
            <a:pPr lvl="1"/>
            <a:r>
              <a:rPr lang="en-US" dirty="0"/>
              <a:t>Encrypting/Decrypting your files (TXT) with Key </a:t>
            </a:r>
          </a:p>
          <a:p>
            <a:pPr lvl="1"/>
            <a:r>
              <a:rPr lang="en-US" dirty="0"/>
              <a:t>Encrypting/Decrypting your Text (TXT) with password</a:t>
            </a:r>
          </a:p>
          <a:p>
            <a:r>
              <a:rPr lang="en-US" dirty="0"/>
              <a:t>If you have any question, you are welcome to pass by and ask</a:t>
            </a:r>
          </a:p>
        </p:txBody>
      </p:sp>
    </p:spTree>
    <p:extLst>
      <p:ext uri="{BB962C8B-B14F-4D97-AF65-F5344CB8AC3E}">
        <p14:creationId xmlns:p14="http://schemas.microsoft.com/office/powerpoint/2010/main" val="169090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SAFSS</vt:lpstr>
      <vt:lpstr>Introduction</vt:lpstr>
      <vt:lpstr>Implementation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SAFSS</dc:title>
  <dc:creator>Nhat D</dc:creator>
  <cp:lastModifiedBy>Nhat D</cp:lastModifiedBy>
  <cp:revision>3</cp:revision>
  <dcterms:created xsi:type="dcterms:W3CDTF">2022-05-06T09:35:33Z</dcterms:created>
  <dcterms:modified xsi:type="dcterms:W3CDTF">2022-05-06T11:54:54Z</dcterms:modified>
</cp:coreProperties>
</file>