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3" r:id="rId5"/>
    <p:sldMasterId id="2147483655" r:id="rId6"/>
    <p:sldMasterId id="2147483657" r:id="rId7"/>
    <p:sldMasterId id="2147483659" r:id="rId8"/>
    <p:sldMasterId id="2147483661" r:id="rId9"/>
    <p:sldMasterId id="2147483663" r:id="rId10"/>
    <p:sldMasterId id="2147483665" r:id="rId11"/>
  </p:sldMasterIdLst>
  <p:notesMasterIdLst>
    <p:notesMasterId r:id="rId12"/>
  </p:notesMasterIdLst>
  <p:sldIdLst>
    <p:sldId id="256" r:id="rId13"/>
  </p:sldIdLst>
  <p:sldSz cy="32918400" cx="43891200"/>
  <p:notesSz cx="32099250" cy="42208450"/>
  <p:embeddedFontLst>
    <p:embeddedFont>
      <p:font typeface="Open Sans ExtraBold"/>
      <p:bold r:id="rId14"/>
      <p:boldItalic r:id="rId15"/>
    </p:embeddedFont>
    <p:embeddedFont>
      <p:font typeface="Gill Sans"/>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000000"/>
          </p15:clr>
        </p15:guide>
        <p15:guide id="2" pos="13824">
          <p15:clr>
            <a:srgbClr val="000000"/>
          </p15:clr>
        </p15:guide>
      </p15:sldGuideLst>
    </p:ext>
    <p:ext uri="http://customooxmlschemas.google.com/">
      <go:slidesCustomData xmlns:go="http://customooxmlschemas.google.com/" r:id="rId18" roundtripDataSignature="AMtx7mhtH+8fN3/caQB2U59GP16wT7L6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 Target="slides/slide1.xml"/><Relationship Id="rId12" Type="http://schemas.openxmlformats.org/officeDocument/2006/relationships/notesMaster" Target="notesMasters/notesMaster1.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5" Type="http://schemas.openxmlformats.org/officeDocument/2006/relationships/font" Target="fonts/OpenSansExtraBold-boldItalic.fntdata"/><Relationship Id="rId14" Type="http://schemas.openxmlformats.org/officeDocument/2006/relationships/font" Target="fonts/OpenSansExtraBold-bold.fntdata"/><Relationship Id="rId17" Type="http://schemas.openxmlformats.org/officeDocument/2006/relationships/font" Target="fonts/GillSans-bold.fntdata"/><Relationship Id="rId16" Type="http://schemas.openxmlformats.org/officeDocument/2006/relationships/font" Target="fonts/GillSans-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18" Type="http://customschemas.google.com/relationships/presentationmetadata" Target="metadata"/><Relationship Id="rId7" Type="http://schemas.openxmlformats.org/officeDocument/2006/relationships/slideMaster" Target="slideMasters/slideMaster4.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50925" y="3165625"/>
            <a:ext cx="21400550" cy="15828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3209925" y="20049000"/>
            <a:ext cx="25679400" cy="18993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txBox="1"/>
          <p:nvPr>
            <p:ph idx="1" type="body"/>
          </p:nvPr>
        </p:nvSpPr>
        <p:spPr>
          <a:xfrm>
            <a:off x="3209925" y="20049000"/>
            <a:ext cx="25679400" cy="189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notes"/>
          <p:cNvSpPr/>
          <p:nvPr>
            <p:ph idx="2" type="sldImg"/>
          </p:nvPr>
        </p:nvSpPr>
        <p:spPr>
          <a:xfrm>
            <a:off x="5350925" y="3165625"/>
            <a:ext cx="21400550" cy="15828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2195512" y="731837"/>
            <a:ext cx="39500175" cy="4754562"/>
          </a:xfrm>
          <a:prstGeom prst="rect">
            <a:avLst/>
          </a:prstGeom>
          <a:noFill/>
          <a:ln>
            <a:noFill/>
          </a:ln>
        </p:spPr>
        <p:txBody>
          <a:bodyPr anchorCtr="0" anchor="b" bIns="219425" lIns="438875" spcFirstLastPara="1" rIns="438875" wrap="square" tIns="219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 type="body"/>
          </p:nvPr>
        </p:nvSpPr>
        <p:spPr>
          <a:xfrm>
            <a:off x="2194560" y="5852160"/>
            <a:ext cx="39502080" cy="23701248"/>
          </a:xfrm>
          <a:prstGeom prst="rect">
            <a:avLst/>
          </a:prstGeom>
          <a:noFill/>
          <a:ln>
            <a:noFill/>
          </a:ln>
        </p:spPr>
        <p:txBody>
          <a:bodyPr anchorCtr="0" anchor="t" bIns="219425" lIns="438875" spcFirstLastPara="1" rIns="438875" wrap="square" tIns="219425">
            <a:noAutofit/>
          </a:bodyPr>
          <a:lstStyle>
            <a:lvl1pPr indent="-315468" lvl="0" marL="457200" algn="l">
              <a:spcBef>
                <a:spcPts val="2886"/>
              </a:spcBef>
              <a:spcAft>
                <a:spcPts val="0"/>
              </a:spcAft>
              <a:buSzPts val="1368"/>
              <a:buChar char="🞂"/>
              <a:defRPr/>
            </a:lvl1pPr>
            <a:lvl2pPr indent="-315468" lvl="1" marL="914400" algn="l">
              <a:spcBef>
                <a:spcPts val="2400"/>
              </a:spcBef>
              <a:spcAft>
                <a:spcPts val="0"/>
              </a:spcAft>
              <a:buSzPts val="1368"/>
              <a:buChar char="🞂"/>
              <a:defRPr/>
            </a:lvl2pPr>
            <a:lvl3pPr indent="-315467" lvl="2" marL="1371600" algn="l">
              <a:spcBef>
                <a:spcPts val="2400"/>
              </a:spcBef>
              <a:spcAft>
                <a:spcPts val="0"/>
              </a:spcAft>
              <a:buSzPts val="1368"/>
              <a:buChar char="🞂"/>
              <a:defRPr/>
            </a:lvl3pPr>
            <a:lvl4pPr indent="-308610" lvl="3" marL="1828800" algn="l">
              <a:spcBef>
                <a:spcPts val="1914"/>
              </a:spcBef>
              <a:spcAft>
                <a:spcPts val="0"/>
              </a:spcAft>
              <a:buSzPts val="1260"/>
              <a:buChar char="◻"/>
              <a:defRPr/>
            </a:lvl4pPr>
            <a:lvl5pPr indent="-308610" lvl="4" marL="2286000" algn="l">
              <a:spcBef>
                <a:spcPts val="1443"/>
              </a:spcBef>
              <a:spcAft>
                <a:spcPts val="0"/>
              </a:spcAft>
              <a:buSzPts val="1260"/>
              <a:buChar char="◻"/>
              <a:defRPr/>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17" name="Google Shape;17;p3"/>
          <p:cNvSpPr txBox="1"/>
          <p:nvPr>
            <p:ph idx="10" type="dt"/>
          </p:nvPr>
        </p:nvSpPr>
        <p:spPr>
          <a:xfrm>
            <a:off x="30722887" y="30510162"/>
            <a:ext cx="1098708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1" type="ftr"/>
          </p:nvPr>
        </p:nvSpPr>
        <p:spPr>
          <a:xfrm>
            <a:off x="13914437" y="30510162"/>
            <a:ext cx="1682273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2" type="sldNum"/>
          </p:nvPr>
        </p:nvSpPr>
        <p:spPr>
          <a:xfrm>
            <a:off x="2941637" y="30510162"/>
            <a:ext cx="9507537" cy="1755775"/>
          </a:xfrm>
          <a:prstGeom prst="rect">
            <a:avLst/>
          </a:prstGeom>
          <a:noFill/>
          <a:ln>
            <a:noFill/>
          </a:ln>
        </p:spPr>
        <p:txBody>
          <a:bodyPr anchorCtr="0" anchor="t" bIns="219425" lIns="438875" spcFirstLastPara="1" rIns="438875" wrap="square" tIns="219425">
            <a:noAutofit/>
          </a:bodyPr>
          <a:lstStyle>
            <a:lvl1pPr indent="0" lvl="0"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4" name="Shape 124"/>
        <p:cNvGrpSpPr/>
        <p:nvPr/>
      </p:nvGrpSpPr>
      <p:grpSpPr>
        <a:xfrm>
          <a:off x="0" y="0"/>
          <a:ext cx="0" cy="0"/>
          <a:chOff x="0" y="0"/>
          <a:chExt cx="0" cy="0"/>
        </a:xfrm>
      </p:grpSpPr>
      <p:sp>
        <p:nvSpPr>
          <p:cNvPr id="125" name="Google Shape;125;p18"/>
          <p:cNvSpPr txBox="1"/>
          <p:nvPr>
            <p:ph type="title"/>
          </p:nvPr>
        </p:nvSpPr>
        <p:spPr>
          <a:xfrm>
            <a:off x="2194560" y="2404109"/>
            <a:ext cx="39502080" cy="3238503"/>
          </a:xfrm>
          <a:prstGeom prst="rect">
            <a:avLst/>
          </a:prstGeom>
          <a:noFill/>
          <a:ln cap="flat" cmpd="sng" w="9525">
            <a:solidFill>
              <a:schemeClr val="accent1"/>
            </a:solidFill>
            <a:prstDash val="solid"/>
            <a:round/>
            <a:headEnd len="sm" w="sm" type="none"/>
            <a:tailEnd len="sm" w="sm" type="none"/>
          </a:ln>
        </p:spPr>
        <p:txBody>
          <a:bodyPr anchorCtr="0" anchor="ctr" bIns="219425" lIns="1316650" spcFirstLastPara="1" rIns="438875" wrap="square" tIns="219425">
            <a:noAutofit/>
          </a:bodyPr>
          <a:lstStyle>
            <a:lvl1pPr lvl="0" algn="r">
              <a:spcBef>
                <a:spcPts val="0"/>
              </a:spcBef>
              <a:spcAft>
                <a:spcPts val="0"/>
              </a:spcAft>
              <a:buClr>
                <a:schemeClr val="lt1"/>
              </a:buClr>
              <a:buSzPts val="9600"/>
              <a:buFont typeface="Bookman Old Style"/>
              <a:buNone/>
              <a:defRPr b="0" sz="9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8"/>
          <p:cNvSpPr/>
          <p:nvPr>
            <p:ph idx="2" type="pic"/>
          </p:nvPr>
        </p:nvSpPr>
        <p:spPr>
          <a:xfrm>
            <a:off x="2194560" y="9144000"/>
            <a:ext cx="39502080" cy="20497191"/>
          </a:xfrm>
          <a:prstGeom prst="rect">
            <a:avLst/>
          </a:prstGeom>
          <a:solidFill>
            <a:srgbClr val="BABABA"/>
          </a:solidFill>
          <a:ln>
            <a:noFill/>
          </a:ln>
        </p:spPr>
      </p:sp>
      <p:sp>
        <p:nvSpPr>
          <p:cNvPr id="127" name="Google Shape;127;p18"/>
          <p:cNvSpPr txBox="1"/>
          <p:nvPr>
            <p:ph idx="1" type="body"/>
          </p:nvPr>
        </p:nvSpPr>
        <p:spPr>
          <a:xfrm>
            <a:off x="2194560" y="5852160"/>
            <a:ext cx="39502080" cy="2560320"/>
          </a:xfrm>
          <a:prstGeom prst="rect">
            <a:avLst/>
          </a:prstGeom>
          <a:noFill/>
          <a:ln>
            <a:noFill/>
          </a:ln>
        </p:spPr>
        <p:txBody>
          <a:bodyPr anchorCtr="0" anchor="ctr" bIns="219425" lIns="438875" spcFirstLastPara="1" rIns="438875" wrap="square" tIns="219425">
            <a:noAutofit/>
          </a:bodyPr>
          <a:lstStyle>
            <a:lvl1pPr indent="-228600" lvl="0" marL="457200" algn="l">
              <a:spcBef>
                <a:spcPts val="2886"/>
              </a:spcBef>
              <a:spcAft>
                <a:spcPts val="0"/>
              </a:spcAft>
              <a:buSzPts val="5092"/>
              <a:buFont typeface="Gill Sans"/>
              <a:buNone/>
              <a:defRPr sz="6700"/>
            </a:lvl1pPr>
            <a:lvl2pPr indent="-503682" lvl="1" marL="914400" algn="l">
              <a:spcBef>
                <a:spcPts val="2400"/>
              </a:spcBef>
              <a:spcAft>
                <a:spcPts val="0"/>
              </a:spcAft>
              <a:buSzPts val="4332"/>
              <a:buChar char="🞂"/>
              <a:defRPr sz="5700"/>
            </a:lvl2pPr>
            <a:lvl3pPr indent="-460247" lvl="2" marL="1371600" algn="l">
              <a:spcBef>
                <a:spcPts val="2400"/>
              </a:spcBef>
              <a:spcAft>
                <a:spcPts val="0"/>
              </a:spcAft>
              <a:buSzPts val="3648"/>
              <a:buChar char="🞂"/>
              <a:defRPr sz="4800"/>
            </a:lvl3pPr>
            <a:lvl4pPr indent="-419735" lvl="3" marL="1828800" algn="l">
              <a:spcBef>
                <a:spcPts val="1914"/>
              </a:spcBef>
              <a:spcAft>
                <a:spcPts val="0"/>
              </a:spcAft>
              <a:buSzPts val="3010"/>
              <a:buChar char="◻"/>
              <a:defRPr sz="4300"/>
            </a:lvl4pPr>
            <a:lvl5pPr indent="-419735" lvl="4" marL="2286000" algn="l">
              <a:spcBef>
                <a:spcPts val="1443"/>
              </a:spcBef>
              <a:spcAft>
                <a:spcPts val="0"/>
              </a:spcAft>
              <a:buSzPts val="3010"/>
              <a:buChar char="◻"/>
              <a:defRPr sz="4300"/>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128" name="Google Shape;128;p18"/>
          <p:cNvSpPr txBox="1"/>
          <p:nvPr>
            <p:ph idx="10" type="dt"/>
          </p:nvPr>
        </p:nvSpPr>
        <p:spPr>
          <a:xfrm>
            <a:off x="30722887" y="30510162"/>
            <a:ext cx="1098708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8"/>
          <p:cNvSpPr txBox="1"/>
          <p:nvPr>
            <p:ph idx="11" type="ftr"/>
          </p:nvPr>
        </p:nvSpPr>
        <p:spPr>
          <a:xfrm>
            <a:off x="13914437" y="30510162"/>
            <a:ext cx="1682273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8"/>
          <p:cNvSpPr txBox="1"/>
          <p:nvPr>
            <p:ph idx="12" type="sldNum"/>
          </p:nvPr>
        </p:nvSpPr>
        <p:spPr>
          <a:xfrm>
            <a:off x="2941637" y="30510162"/>
            <a:ext cx="9507537" cy="1755775"/>
          </a:xfrm>
          <a:prstGeom prst="rect">
            <a:avLst/>
          </a:prstGeom>
          <a:noFill/>
          <a:ln>
            <a:noFill/>
          </a:ln>
        </p:spPr>
        <p:txBody>
          <a:bodyPr anchorCtr="0" anchor="t" bIns="219425" lIns="438875" spcFirstLastPara="1" rIns="438875" wrap="square" tIns="219425">
            <a:noAutofit/>
          </a:bodyPr>
          <a:lstStyle>
            <a:lvl1pPr indent="0" lvl="0" marL="0" marR="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40" name="Shape 140"/>
        <p:cNvGrpSpPr/>
        <p:nvPr/>
      </p:nvGrpSpPr>
      <p:grpSpPr>
        <a:xfrm>
          <a:off x="0" y="0"/>
          <a:ext cx="0" cy="0"/>
          <a:chOff x="0" y="0"/>
          <a:chExt cx="0" cy="0"/>
        </a:xfrm>
      </p:grpSpPr>
      <p:sp>
        <p:nvSpPr>
          <p:cNvPr id="141" name="Google Shape;141;p20"/>
          <p:cNvSpPr txBox="1"/>
          <p:nvPr>
            <p:ph type="title"/>
          </p:nvPr>
        </p:nvSpPr>
        <p:spPr>
          <a:xfrm rot="5400000">
            <a:off x="22715220" y="10424166"/>
            <a:ext cx="28087320" cy="9875520"/>
          </a:xfrm>
          <a:prstGeom prst="rect">
            <a:avLst/>
          </a:prstGeom>
          <a:noFill/>
          <a:ln>
            <a:noFill/>
          </a:ln>
        </p:spPr>
        <p:txBody>
          <a:bodyPr anchorCtr="0" anchor="b" bIns="219425" lIns="438875" spcFirstLastPara="1" rIns="438875" wrap="square" tIns="219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0"/>
          <p:cNvSpPr txBox="1"/>
          <p:nvPr>
            <p:ph idx="1" type="body"/>
          </p:nvPr>
        </p:nvSpPr>
        <p:spPr>
          <a:xfrm rot="5400000">
            <a:off x="2598420" y="914406"/>
            <a:ext cx="28087320" cy="28895040"/>
          </a:xfrm>
          <a:prstGeom prst="rect">
            <a:avLst/>
          </a:prstGeom>
          <a:noFill/>
          <a:ln>
            <a:noFill/>
          </a:ln>
        </p:spPr>
        <p:txBody>
          <a:bodyPr anchorCtr="0" anchor="t" bIns="219425" lIns="438875" spcFirstLastPara="1" rIns="438875" wrap="square" tIns="219425">
            <a:noAutofit/>
          </a:bodyPr>
          <a:lstStyle>
            <a:lvl1pPr indent="-315468" lvl="0" marL="457200" algn="l">
              <a:spcBef>
                <a:spcPts val="2886"/>
              </a:spcBef>
              <a:spcAft>
                <a:spcPts val="0"/>
              </a:spcAft>
              <a:buSzPts val="1368"/>
              <a:buChar char="🞂"/>
              <a:defRPr/>
            </a:lvl1pPr>
            <a:lvl2pPr indent="-315468" lvl="1" marL="914400" algn="l">
              <a:spcBef>
                <a:spcPts val="2400"/>
              </a:spcBef>
              <a:spcAft>
                <a:spcPts val="0"/>
              </a:spcAft>
              <a:buSzPts val="1368"/>
              <a:buChar char="🞂"/>
              <a:defRPr/>
            </a:lvl2pPr>
            <a:lvl3pPr indent="-315467" lvl="2" marL="1371600" algn="l">
              <a:spcBef>
                <a:spcPts val="2400"/>
              </a:spcBef>
              <a:spcAft>
                <a:spcPts val="0"/>
              </a:spcAft>
              <a:buSzPts val="1368"/>
              <a:buChar char="🞂"/>
              <a:defRPr/>
            </a:lvl3pPr>
            <a:lvl4pPr indent="-308610" lvl="3" marL="1828800" algn="l">
              <a:spcBef>
                <a:spcPts val="1914"/>
              </a:spcBef>
              <a:spcAft>
                <a:spcPts val="0"/>
              </a:spcAft>
              <a:buSzPts val="1260"/>
              <a:buChar char="◻"/>
              <a:defRPr/>
            </a:lvl4pPr>
            <a:lvl5pPr indent="-308610" lvl="4" marL="2286000" algn="l">
              <a:spcBef>
                <a:spcPts val="1443"/>
              </a:spcBef>
              <a:spcAft>
                <a:spcPts val="0"/>
              </a:spcAft>
              <a:buSzPts val="1260"/>
              <a:buChar char="◻"/>
              <a:defRPr/>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143" name="Google Shape;143;p20"/>
          <p:cNvSpPr txBox="1"/>
          <p:nvPr>
            <p:ph idx="10" type="dt"/>
          </p:nvPr>
        </p:nvSpPr>
        <p:spPr>
          <a:xfrm>
            <a:off x="30722887" y="30510162"/>
            <a:ext cx="1098708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0"/>
          <p:cNvSpPr txBox="1"/>
          <p:nvPr>
            <p:ph idx="11" type="ftr"/>
          </p:nvPr>
        </p:nvSpPr>
        <p:spPr>
          <a:xfrm>
            <a:off x="13914437" y="30510162"/>
            <a:ext cx="1682273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0"/>
          <p:cNvSpPr txBox="1"/>
          <p:nvPr>
            <p:ph idx="12" type="sldNum"/>
          </p:nvPr>
        </p:nvSpPr>
        <p:spPr>
          <a:xfrm>
            <a:off x="2941637" y="30510162"/>
            <a:ext cx="9507537" cy="1755775"/>
          </a:xfrm>
          <a:prstGeom prst="rect">
            <a:avLst/>
          </a:prstGeom>
          <a:noFill/>
          <a:ln>
            <a:noFill/>
          </a:ln>
        </p:spPr>
        <p:txBody>
          <a:bodyPr anchorCtr="0" anchor="t" bIns="219425" lIns="438875" spcFirstLastPara="1" rIns="438875" wrap="square" tIns="219425">
            <a:noAutofit/>
          </a:bodyPr>
          <a:lstStyle>
            <a:lvl1pPr indent="0" lvl="0"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4"/>
          <p:cNvSpPr txBox="1"/>
          <p:nvPr>
            <p:ph type="title"/>
          </p:nvPr>
        </p:nvSpPr>
        <p:spPr>
          <a:xfrm>
            <a:off x="2195512" y="731837"/>
            <a:ext cx="39500175" cy="4754562"/>
          </a:xfrm>
          <a:prstGeom prst="rect">
            <a:avLst/>
          </a:prstGeom>
          <a:noFill/>
          <a:ln>
            <a:noFill/>
          </a:ln>
        </p:spPr>
        <p:txBody>
          <a:bodyPr anchorCtr="0" anchor="b" bIns="219425" lIns="438875" spcFirstLastPara="1" rIns="438875" wrap="square" tIns="219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 type="body"/>
          </p:nvPr>
        </p:nvSpPr>
        <p:spPr>
          <a:xfrm rot="5400000">
            <a:off x="10160794" y="-2112170"/>
            <a:ext cx="23569612" cy="39500175"/>
          </a:xfrm>
          <a:prstGeom prst="rect">
            <a:avLst/>
          </a:prstGeom>
          <a:noFill/>
          <a:ln>
            <a:noFill/>
          </a:ln>
        </p:spPr>
        <p:txBody>
          <a:bodyPr anchorCtr="0" anchor="t" bIns="219425" lIns="438875" spcFirstLastPara="1" rIns="438875" wrap="square" tIns="219425">
            <a:noAutofit/>
          </a:bodyPr>
          <a:lstStyle>
            <a:lvl1pPr indent="-315468" lvl="0" marL="457200" algn="l">
              <a:spcBef>
                <a:spcPts val="2886"/>
              </a:spcBef>
              <a:spcAft>
                <a:spcPts val="0"/>
              </a:spcAft>
              <a:buSzPts val="1368"/>
              <a:buChar char="🞂"/>
              <a:defRPr/>
            </a:lvl1pPr>
            <a:lvl2pPr indent="-315468" lvl="1" marL="914400" algn="l">
              <a:spcBef>
                <a:spcPts val="2400"/>
              </a:spcBef>
              <a:spcAft>
                <a:spcPts val="0"/>
              </a:spcAft>
              <a:buSzPts val="1368"/>
              <a:buChar char="🞂"/>
              <a:defRPr/>
            </a:lvl2pPr>
            <a:lvl3pPr indent="-315467" lvl="2" marL="1371600" algn="l">
              <a:spcBef>
                <a:spcPts val="2400"/>
              </a:spcBef>
              <a:spcAft>
                <a:spcPts val="0"/>
              </a:spcAft>
              <a:buSzPts val="1368"/>
              <a:buChar char="🞂"/>
              <a:defRPr/>
            </a:lvl3pPr>
            <a:lvl4pPr indent="-308610" lvl="3" marL="1828800" algn="l">
              <a:spcBef>
                <a:spcPts val="1914"/>
              </a:spcBef>
              <a:spcAft>
                <a:spcPts val="0"/>
              </a:spcAft>
              <a:buSzPts val="1260"/>
              <a:buChar char="◻"/>
              <a:defRPr/>
            </a:lvl4pPr>
            <a:lvl5pPr indent="-308610" lvl="4" marL="2286000" algn="l">
              <a:spcBef>
                <a:spcPts val="1443"/>
              </a:spcBef>
              <a:spcAft>
                <a:spcPts val="0"/>
              </a:spcAft>
              <a:buSzPts val="1260"/>
              <a:buChar char="◻"/>
              <a:defRPr/>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23" name="Google Shape;23;p4"/>
          <p:cNvSpPr txBox="1"/>
          <p:nvPr>
            <p:ph idx="10" type="dt"/>
          </p:nvPr>
        </p:nvSpPr>
        <p:spPr>
          <a:xfrm>
            <a:off x="30722887" y="30510162"/>
            <a:ext cx="1098708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1" type="ftr"/>
          </p:nvPr>
        </p:nvSpPr>
        <p:spPr>
          <a:xfrm>
            <a:off x="13914437" y="30510162"/>
            <a:ext cx="1682273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2" type="sldNum"/>
          </p:nvPr>
        </p:nvSpPr>
        <p:spPr>
          <a:xfrm>
            <a:off x="2941637" y="30510162"/>
            <a:ext cx="9507537" cy="1755775"/>
          </a:xfrm>
          <a:prstGeom prst="rect">
            <a:avLst/>
          </a:prstGeom>
          <a:noFill/>
          <a:ln>
            <a:noFill/>
          </a:ln>
        </p:spPr>
        <p:txBody>
          <a:bodyPr anchorCtr="0" anchor="t" bIns="219425" lIns="438875" spcFirstLastPara="1" rIns="438875" wrap="square" tIns="219425">
            <a:noAutofit/>
          </a:bodyPr>
          <a:lstStyle>
            <a:lvl1pPr indent="0" lvl="0"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 name="Shape 26"/>
        <p:cNvGrpSpPr/>
        <p:nvPr/>
      </p:nvGrpSpPr>
      <p:grpSpPr>
        <a:xfrm>
          <a:off x="0" y="0"/>
          <a:ext cx="0" cy="0"/>
          <a:chOff x="0" y="0"/>
          <a:chExt cx="0" cy="0"/>
        </a:xfrm>
      </p:grpSpPr>
      <p:sp>
        <p:nvSpPr>
          <p:cNvPr id="27" name="Google Shape;27;p5"/>
          <p:cNvSpPr txBox="1"/>
          <p:nvPr>
            <p:ph type="title"/>
          </p:nvPr>
        </p:nvSpPr>
        <p:spPr>
          <a:xfrm>
            <a:off x="2194560" y="1097280"/>
            <a:ext cx="39502080" cy="4389120"/>
          </a:xfrm>
          <a:prstGeom prst="rect">
            <a:avLst/>
          </a:prstGeom>
          <a:noFill/>
          <a:ln>
            <a:noFill/>
          </a:ln>
        </p:spPr>
        <p:txBody>
          <a:bodyPr anchorCtr="0" anchor="ctr" bIns="219425" lIns="438875" spcFirstLastPara="1" rIns="438875" wrap="square" tIns="219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 type="body"/>
          </p:nvPr>
        </p:nvSpPr>
        <p:spPr>
          <a:xfrm>
            <a:off x="2194560" y="6172200"/>
            <a:ext cx="19392903" cy="3291840"/>
          </a:xfrm>
          <a:prstGeom prst="rect">
            <a:avLst/>
          </a:prstGeom>
          <a:noFill/>
          <a:ln>
            <a:noFill/>
          </a:ln>
        </p:spPr>
        <p:txBody>
          <a:bodyPr anchorCtr="0" anchor="b" bIns="219425" lIns="438875" spcFirstLastPara="1" rIns="438875" wrap="square" tIns="219425">
            <a:noAutofit/>
          </a:bodyPr>
          <a:lstStyle>
            <a:lvl1pPr indent="-228600" lvl="0" marL="457200" algn="l">
              <a:spcBef>
                <a:spcPts val="2886"/>
              </a:spcBef>
              <a:spcAft>
                <a:spcPts val="0"/>
              </a:spcAft>
              <a:buSzPts val="8740"/>
              <a:buNone/>
              <a:defRPr b="1" sz="11500">
                <a:solidFill>
                  <a:schemeClr val="accent2"/>
                </a:solidFill>
              </a:defRPr>
            </a:lvl1pPr>
            <a:lvl2pPr indent="-228600" lvl="1" marL="914400" algn="l">
              <a:spcBef>
                <a:spcPts val="2400"/>
              </a:spcBef>
              <a:spcAft>
                <a:spcPts val="0"/>
              </a:spcAft>
              <a:buSzPts val="7296"/>
              <a:buNone/>
              <a:defRPr b="1" sz="9600"/>
            </a:lvl2pPr>
            <a:lvl3pPr indent="-228600" lvl="2" marL="1371600" algn="l">
              <a:spcBef>
                <a:spcPts val="2400"/>
              </a:spcBef>
              <a:spcAft>
                <a:spcPts val="0"/>
              </a:spcAft>
              <a:buSzPts val="6612"/>
              <a:buNone/>
              <a:defRPr b="1" sz="8700"/>
            </a:lvl3pPr>
            <a:lvl4pPr indent="-228600" lvl="3" marL="1828800" algn="l">
              <a:spcBef>
                <a:spcPts val="1914"/>
              </a:spcBef>
              <a:spcAft>
                <a:spcPts val="0"/>
              </a:spcAft>
              <a:buSzPts val="5390"/>
              <a:buNone/>
              <a:defRPr b="1" sz="7700"/>
            </a:lvl4pPr>
            <a:lvl5pPr indent="-228600" lvl="4" marL="2286000" algn="l">
              <a:spcBef>
                <a:spcPts val="1443"/>
              </a:spcBef>
              <a:spcAft>
                <a:spcPts val="0"/>
              </a:spcAft>
              <a:buSzPts val="5390"/>
              <a:buNone/>
              <a:defRPr b="1" sz="7700"/>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29" name="Google Shape;29;p5"/>
          <p:cNvSpPr txBox="1"/>
          <p:nvPr>
            <p:ph idx="2" type="body"/>
          </p:nvPr>
        </p:nvSpPr>
        <p:spPr>
          <a:xfrm>
            <a:off x="22311363" y="6217920"/>
            <a:ext cx="19400520" cy="3291840"/>
          </a:xfrm>
          <a:prstGeom prst="rect">
            <a:avLst/>
          </a:prstGeom>
          <a:noFill/>
          <a:ln>
            <a:noFill/>
          </a:ln>
        </p:spPr>
        <p:txBody>
          <a:bodyPr anchorCtr="0" anchor="b" bIns="219425" lIns="438875" spcFirstLastPara="1" rIns="438875" wrap="square" tIns="219425">
            <a:noAutofit/>
          </a:bodyPr>
          <a:lstStyle>
            <a:lvl1pPr indent="-228600" lvl="0" marL="457200" algn="l">
              <a:spcBef>
                <a:spcPts val="2886"/>
              </a:spcBef>
              <a:spcAft>
                <a:spcPts val="0"/>
              </a:spcAft>
              <a:buSzPts val="8740"/>
              <a:buNone/>
              <a:defRPr b="1" sz="11500">
                <a:solidFill>
                  <a:schemeClr val="accent2"/>
                </a:solidFill>
              </a:defRPr>
            </a:lvl1pPr>
            <a:lvl2pPr indent="-228600" lvl="1" marL="914400" algn="l">
              <a:spcBef>
                <a:spcPts val="2400"/>
              </a:spcBef>
              <a:spcAft>
                <a:spcPts val="0"/>
              </a:spcAft>
              <a:buSzPts val="7296"/>
              <a:buNone/>
              <a:defRPr b="1" sz="9600"/>
            </a:lvl2pPr>
            <a:lvl3pPr indent="-228600" lvl="2" marL="1371600" algn="l">
              <a:spcBef>
                <a:spcPts val="2400"/>
              </a:spcBef>
              <a:spcAft>
                <a:spcPts val="0"/>
              </a:spcAft>
              <a:buSzPts val="6612"/>
              <a:buNone/>
              <a:defRPr b="1" sz="8700"/>
            </a:lvl3pPr>
            <a:lvl4pPr indent="-228600" lvl="3" marL="1828800" algn="l">
              <a:spcBef>
                <a:spcPts val="1914"/>
              </a:spcBef>
              <a:spcAft>
                <a:spcPts val="0"/>
              </a:spcAft>
              <a:buSzPts val="5390"/>
              <a:buNone/>
              <a:defRPr b="1" sz="7700"/>
            </a:lvl4pPr>
            <a:lvl5pPr indent="-228600" lvl="4" marL="2286000" algn="l">
              <a:spcBef>
                <a:spcPts val="1443"/>
              </a:spcBef>
              <a:spcAft>
                <a:spcPts val="0"/>
              </a:spcAft>
              <a:buSzPts val="5390"/>
              <a:buNone/>
              <a:defRPr b="1" sz="7700"/>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30" name="Google Shape;30;p5"/>
          <p:cNvSpPr txBox="1"/>
          <p:nvPr>
            <p:ph idx="3" type="body"/>
          </p:nvPr>
        </p:nvSpPr>
        <p:spPr>
          <a:xfrm>
            <a:off x="2194560" y="10241280"/>
            <a:ext cx="19385280" cy="19385280"/>
          </a:xfrm>
          <a:prstGeom prst="rect">
            <a:avLst/>
          </a:prstGeom>
          <a:noFill/>
          <a:ln>
            <a:noFill/>
          </a:ln>
        </p:spPr>
        <p:txBody>
          <a:bodyPr anchorCtr="0" anchor="t" bIns="219425" lIns="438875" spcFirstLastPara="1" rIns="438875" wrap="square" tIns="219425">
            <a:noAutofit/>
          </a:bodyPr>
          <a:lstStyle>
            <a:lvl1pPr indent="-315468" lvl="0" marL="457200" algn="l">
              <a:spcBef>
                <a:spcPts val="2886"/>
              </a:spcBef>
              <a:spcAft>
                <a:spcPts val="0"/>
              </a:spcAft>
              <a:buSzPts val="1368"/>
              <a:buChar char="🞂"/>
              <a:defRPr/>
            </a:lvl1pPr>
            <a:lvl2pPr indent="-315468" lvl="1" marL="914400" algn="l">
              <a:spcBef>
                <a:spcPts val="2400"/>
              </a:spcBef>
              <a:spcAft>
                <a:spcPts val="0"/>
              </a:spcAft>
              <a:buSzPts val="1368"/>
              <a:buChar char="🞂"/>
              <a:defRPr/>
            </a:lvl2pPr>
            <a:lvl3pPr indent="-315467" lvl="2" marL="1371600" algn="l">
              <a:spcBef>
                <a:spcPts val="2400"/>
              </a:spcBef>
              <a:spcAft>
                <a:spcPts val="0"/>
              </a:spcAft>
              <a:buSzPts val="1368"/>
              <a:buChar char="🞂"/>
              <a:defRPr/>
            </a:lvl3pPr>
            <a:lvl4pPr indent="-308610" lvl="3" marL="1828800" algn="l">
              <a:spcBef>
                <a:spcPts val="1914"/>
              </a:spcBef>
              <a:spcAft>
                <a:spcPts val="0"/>
              </a:spcAft>
              <a:buSzPts val="1260"/>
              <a:buChar char="◻"/>
              <a:defRPr/>
            </a:lvl4pPr>
            <a:lvl5pPr indent="-308610" lvl="4" marL="2286000" algn="l">
              <a:spcBef>
                <a:spcPts val="1443"/>
              </a:spcBef>
              <a:spcAft>
                <a:spcPts val="0"/>
              </a:spcAft>
              <a:buSzPts val="1260"/>
              <a:buChar char="◻"/>
              <a:defRPr/>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31" name="Google Shape;31;p5"/>
          <p:cNvSpPr txBox="1"/>
          <p:nvPr>
            <p:ph idx="4" type="body"/>
          </p:nvPr>
        </p:nvSpPr>
        <p:spPr>
          <a:xfrm>
            <a:off x="22311360" y="10241280"/>
            <a:ext cx="19385280" cy="19385280"/>
          </a:xfrm>
          <a:prstGeom prst="rect">
            <a:avLst/>
          </a:prstGeom>
          <a:noFill/>
          <a:ln>
            <a:noFill/>
          </a:ln>
        </p:spPr>
        <p:txBody>
          <a:bodyPr anchorCtr="0" anchor="t" bIns="219425" lIns="438875" spcFirstLastPara="1" rIns="438875" wrap="square" tIns="219425">
            <a:noAutofit/>
          </a:bodyPr>
          <a:lstStyle>
            <a:lvl1pPr indent="-315468" lvl="0" marL="457200" algn="l">
              <a:spcBef>
                <a:spcPts val="2886"/>
              </a:spcBef>
              <a:spcAft>
                <a:spcPts val="0"/>
              </a:spcAft>
              <a:buSzPts val="1368"/>
              <a:buChar char="🞂"/>
              <a:defRPr/>
            </a:lvl1pPr>
            <a:lvl2pPr indent="-315468" lvl="1" marL="914400" algn="l">
              <a:spcBef>
                <a:spcPts val="2400"/>
              </a:spcBef>
              <a:spcAft>
                <a:spcPts val="0"/>
              </a:spcAft>
              <a:buSzPts val="1368"/>
              <a:buChar char="🞂"/>
              <a:defRPr/>
            </a:lvl2pPr>
            <a:lvl3pPr indent="-315467" lvl="2" marL="1371600" algn="l">
              <a:spcBef>
                <a:spcPts val="2400"/>
              </a:spcBef>
              <a:spcAft>
                <a:spcPts val="0"/>
              </a:spcAft>
              <a:buSzPts val="1368"/>
              <a:buChar char="🞂"/>
              <a:defRPr/>
            </a:lvl3pPr>
            <a:lvl4pPr indent="-308610" lvl="3" marL="1828800" algn="l">
              <a:spcBef>
                <a:spcPts val="1914"/>
              </a:spcBef>
              <a:spcAft>
                <a:spcPts val="0"/>
              </a:spcAft>
              <a:buSzPts val="1260"/>
              <a:buChar char="◻"/>
              <a:defRPr/>
            </a:lvl4pPr>
            <a:lvl5pPr indent="-308610" lvl="4" marL="2286000" algn="l">
              <a:spcBef>
                <a:spcPts val="1443"/>
              </a:spcBef>
              <a:spcAft>
                <a:spcPts val="0"/>
              </a:spcAft>
              <a:buSzPts val="1260"/>
              <a:buChar char="◻"/>
              <a:defRPr/>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32" name="Google Shape;32;p5"/>
          <p:cNvSpPr txBox="1"/>
          <p:nvPr>
            <p:ph idx="10" type="dt"/>
          </p:nvPr>
        </p:nvSpPr>
        <p:spPr>
          <a:xfrm>
            <a:off x="30722887" y="30510162"/>
            <a:ext cx="1098708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1" type="ftr"/>
          </p:nvPr>
        </p:nvSpPr>
        <p:spPr>
          <a:xfrm>
            <a:off x="13914437" y="30510162"/>
            <a:ext cx="1682273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2941637" y="30510162"/>
            <a:ext cx="9507537" cy="1755775"/>
          </a:xfrm>
          <a:prstGeom prst="rect">
            <a:avLst/>
          </a:prstGeom>
          <a:noFill/>
          <a:ln>
            <a:noFill/>
          </a:ln>
        </p:spPr>
        <p:txBody>
          <a:bodyPr anchorCtr="0" anchor="t" bIns="219425" lIns="438875" spcFirstLastPara="1" rIns="438875" wrap="square" tIns="219425">
            <a:noAutofit/>
          </a:bodyPr>
          <a:lstStyle>
            <a:lvl1pPr indent="0" lvl="0"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6"/>
          <p:cNvSpPr txBox="1"/>
          <p:nvPr>
            <p:ph type="title"/>
          </p:nvPr>
        </p:nvSpPr>
        <p:spPr>
          <a:xfrm>
            <a:off x="2194560" y="1097280"/>
            <a:ext cx="39502080" cy="4389120"/>
          </a:xfrm>
          <a:prstGeom prst="rect">
            <a:avLst/>
          </a:prstGeom>
          <a:noFill/>
          <a:ln>
            <a:noFill/>
          </a:ln>
        </p:spPr>
        <p:txBody>
          <a:bodyPr anchorCtr="0" anchor="b" bIns="219425" lIns="438875" spcFirstLastPara="1" rIns="438875" wrap="square" tIns="219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 type="body"/>
          </p:nvPr>
        </p:nvSpPr>
        <p:spPr>
          <a:xfrm>
            <a:off x="2194560" y="5852160"/>
            <a:ext cx="19399911" cy="23701248"/>
          </a:xfrm>
          <a:prstGeom prst="rect">
            <a:avLst/>
          </a:prstGeom>
          <a:noFill/>
          <a:ln>
            <a:noFill/>
          </a:ln>
        </p:spPr>
        <p:txBody>
          <a:bodyPr anchorCtr="0" anchor="t" bIns="219425" lIns="438875" spcFirstLastPara="1" rIns="438875" wrap="square" tIns="219425">
            <a:noAutofit/>
          </a:bodyPr>
          <a:lstStyle>
            <a:lvl1pPr indent="-315468" lvl="0" marL="457200" algn="l">
              <a:spcBef>
                <a:spcPts val="2886"/>
              </a:spcBef>
              <a:spcAft>
                <a:spcPts val="0"/>
              </a:spcAft>
              <a:buSzPts val="1368"/>
              <a:buChar char="🞂"/>
              <a:defRPr/>
            </a:lvl1pPr>
            <a:lvl2pPr indent="-315468" lvl="1" marL="914400" algn="l">
              <a:spcBef>
                <a:spcPts val="2400"/>
              </a:spcBef>
              <a:spcAft>
                <a:spcPts val="0"/>
              </a:spcAft>
              <a:buSzPts val="1368"/>
              <a:buChar char="🞂"/>
              <a:defRPr/>
            </a:lvl2pPr>
            <a:lvl3pPr indent="-315467" lvl="2" marL="1371600" algn="l">
              <a:spcBef>
                <a:spcPts val="2400"/>
              </a:spcBef>
              <a:spcAft>
                <a:spcPts val="0"/>
              </a:spcAft>
              <a:buSzPts val="1368"/>
              <a:buChar char="🞂"/>
              <a:defRPr/>
            </a:lvl3pPr>
            <a:lvl4pPr indent="-308610" lvl="3" marL="1828800" algn="l">
              <a:spcBef>
                <a:spcPts val="1914"/>
              </a:spcBef>
              <a:spcAft>
                <a:spcPts val="0"/>
              </a:spcAft>
              <a:buSzPts val="1260"/>
              <a:buChar char="◻"/>
              <a:defRPr/>
            </a:lvl4pPr>
            <a:lvl5pPr indent="-308610" lvl="4" marL="2286000" algn="l">
              <a:spcBef>
                <a:spcPts val="1443"/>
              </a:spcBef>
              <a:spcAft>
                <a:spcPts val="0"/>
              </a:spcAft>
              <a:buSzPts val="1260"/>
              <a:buChar char="◻"/>
              <a:defRPr/>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38" name="Google Shape;38;p6"/>
          <p:cNvSpPr txBox="1"/>
          <p:nvPr>
            <p:ph idx="2" type="body"/>
          </p:nvPr>
        </p:nvSpPr>
        <p:spPr>
          <a:xfrm>
            <a:off x="22234550" y="5837529"/>
            <a:ext cx="19399911" cy="23701248"/>
          </a:xfrm>
          <a:prstGeom prst="rect">
            <a:avLst/>
          </a:prstGeom>
          <a:noFill/>
          <a:ln>
            <a:noFill/>
          </a:ln>
        </p:spPr>
        <p:txBody>
          <a:bodyPr anchorCtr="0" anchor="t" bIns="219425" lIns="438875" spcFirstLastPara="1" rIns="438875" wrap="square" tIns="219425">
            <a:noAutofit/>
          </a:bodyPr>
          <a:lstStyle>
            <a:lvl1pPr indent="-315468" lvl="0" marL="457200" algn="l">
              <a:spcBef>
                <a:spcPts val="2886"/>
              </a:spcBef>
              <a:spcAft>
                <a:spcPts val="0"/>
              </a:spcAft>
              <a:buSzPts val="1368"/>
              <a:buChar char="🞂"/>
              <a:defRPr/>
            </a:lvl1pPr>
            <a:lvl2pPr indent="-315468" lvl="1" marL="914400" algn="l">
              <a:spcBef>
                <a:spcPts val="2400"/>
              </a:spcBef>
              <a:spcAft>
                <a:spcPts val="0"/>
              </a:spcAft>
              <a:buSzPts val="1368"/>
              <a:buChar char="🞂"/>
              <a:defRPr/>
            </a:lvl2pPr>
            <a:lvl3pPr indent="-315467" lvl="2" marL="1371600" algn="l">
              <a:spcBef>
                <a:spcPts val="2400"/>
              </a:spcBef>
              <a:spcAft>
                <a:spcPts val="0"/>
              </a:spcAft>
              <a:buSzPts val="1368"/>
              <a:buChar char="🞂"/>
              <a:defRPr/>
            </a:lvl3pPr>
            <a:lvl4pPr indent="-308610" lvl="3" marL="1828800" algn="l">
              <a:spcBef>
                <a:spcPts val="1914"/>
              </a:spcBef>
              <a:spcAft>
                <a:spcPts val="0"/>
              </a:spcAft>
              <a:buSzPts val="1260"/>
              <a:buChar char="◻"/>
              <a:defRPr/>
            </a:lvl4pPr>
            <a:lvl5pPr indent="-308610" lvl="4" marL="2286000" algn="l">
              <a:spcBef>
                <a:spcPts val="1443"/>
              </a:spcBef>
              <a:spcAft>
                <a:spcPts val="0"/>
              </a:spcAft>
              <a:buSzPts val="1260"/>
              <a:buChar char="◻"/>
              <a:defRPr/>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39" name="Google Shape;39;p6"/>
          <p:cNvSpPr txBox="1"/>
          <p:nvPr>
            <p:ph idx="10" type="dt"/>
          </p:nvPr>
        </p:nvSpPr>
        <p:spPr>
          <a:xfrm>
            <a:off x="30722887" y="30510162"/>
            <a:ext cx="1098708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1" type="ftr"/>
          </p:nvPr>
        </p:nvSpPr>
        <p:spPr>
          <a:xfrm>
            <a:off x="13914437" y="30510162"/>
            <a:ext cx="1682273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2" type="sldNum"/>
          </p:nvPr>
        </p:nvSpPr>
        <p:spPr>
          <a:xfrm>
            <a:off x="2941637" y="30510162"/>
            <a:ext cx="9507537" cy="1755775"/>
          </a:xfrm>
          <a:prstGeom prst="rect">
            <a:avLst/>
          </a:prstGeom>
          <a:noFill/>
          <a:ln>
            <a:noFill/>
          </a:ln>
        </p:spPr>
        <p:txBody>
          <a:bodyPr anchorCtr="0" anchor="t" bIns="219425" lIns="438875" spcFirstLastPara="1" rIns="438875" wrap="square" tIns="219425">
            <a:noAutofit/>
          </a:bodyPr>
          <a:lstStyle>
            <a:lvl1pPr indent="0" lvl="0"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sp>
        <p:nvSpPr>
          <p:cNvPr id="53" name="Google Shape;53;p8"/>
          <p:cNvSpPr txBox="1"/>
          <p:nvPr>
            <p:ph type="ctrTitle"/>
          </p:nvPr>
        </p:nvSpPr>
        <p:spPr>
          <a:xfrm>
            <a:off x="5852160" y="18653760"/>
            <a:ext cx="32918400" cy="4754880"/>
          </a:xfrm>
          <a:prstGeom prst="rect">
            <a:avLst/>
          </a:prstGeom>
          <a:noFill/>
          <a:ln>
            <a:noFill/>
          </a:ln>
        </p:spPr>
        <p:txBody>
          <a:bodyPr anchorCtr="0" anchor="t" bIns="219425" lIns="438875" spcFirstLastPara="1" rIns="438875" wrap="square" tIns="219425">
            <a:noAutofit/>
          </a:bodyPr>
          <a:lstStyle>
            <a:lvl1pPr lvl="0" algn="r">
              <a:spcBef>
                <a:spcPts val="0"/>
              </a:spcBef>
              <a:spcAft>
                <a:spcPts val="0"/>
              </a:spcAft>
              <a:buSzPts val="1400"/>
              <a:buNone/>
              <a:defRPr sz="153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 type="subTitle"/>
          </p:nvPr>
        </p:nvSpPr>
        <p:spPr>
          <a:xfrm>
            <a:off x="5852160" y="24597360"/>
            <a:ext cx="32918400" cy="2560320"/>
          </a:xfrm>
          <a:prstGeom prst="rect">
            <a:avLst/>
          </a:prstGeom>
          <a:noFill/>
          <a:ln>
            <a:noFill/>
          </a:ln>
        </p:spPr>
        <p:txBody>
          <a:bodyPr anchorCtr="0" anchor="t" bIns="219425" lIns="438875" spcFirstLastPara="1" rIns="438875" wrap="square" tIns="219425">
            <a:noAutofit/>
          </a:bodyPr>
          <a:lstStyle>
            <a:lvl1pPr lvl="0" algn="r">
              <a:spcBef>
                <a:spcPts val="2886"/>
              </a:spcBef>
              <a:spcAft>
                <a:spcPts val="0"/>
              </a:spcAft>
              <a:buSzPts val="7296"/>
              <a:buNone/>
              <a:defRPr sz="9600">
                <a:solidFill>
                  <a:schemeClr val="dk2"/>
                </a:solidFill>
                <a:latin typeface="Bookman Old Style"/>
                <a:ea typeface="Bookman Old Style"/>
                <a:cs typeface="Bookman Old Style"/>
                <a:sym typeface="Bookman Old Style"/>
              </a:defRPr>
            </a:lvl1pPr>
            <a:lvl2pPr lvl="1" algn="ctr">
              <a:spcBef>
                <a:spcPts val="2400"/>
              </a:spcBef>
              <a:spcAft>
                <a:spcPts val="0"/>
              </a:spcAft>
              <a:buSzPts val="1368"/>
              <a:buNone/>
              <a:defRPr/>
            </a:lvl2pPr>
            <a:lvl3pPr lvl="2" algn="ctr">
              <a:spcBef>
                <a:spcPts val="2400"/>
              </a:spcBef>
              <a:spcAft>
                <a:spcPts val="0"/>
              </a:spcAft>
              <a:buSzPts val="1368"/>
              <a:buNone/>
              <a:defRPr/>
            </a:lvl3pPr>
            <a:lvl4pPr lvl="3" algn="ctr">
              <a:spcBef>
                <a:spcPts val="1914"/>
              </a:spcBef>
              <a:spcAft>
                <a:spcPts val="0"/>
              </a:spcAft>
              <a:buSzPts val="1260"/>
              <a:buNone/>
              <a:defRPr/>
            </a:lvl4pPr>
            <a:lvl5pPr lvl="4" algn="ctr">
              <a:spcBef>
                <a:spcPts val="1443"/>
              </a:spcBef>
              <a:spcAft>
                <a:spcPts val="0"/>
              </a:spcAft>
              <a:buSzPts val="1260"/>
              <a:buNone/>
              <a:defRPr/>
            </a:lvl5pPr>
            <a:lvl6pPr lvl="5" algn="ctr">
              <a:spcBef>
                <a:spcPts val="1440"/>
              </a:spcBef>
              <a:spcAft>
                <a:spcPts val="0"/>
              </a:spcAft>
              <a:buSzPts val="1350"/>
              <a:buNone/>
              <a:defRPr/>
            </a:lvl6pPr>
            <a:lvl7pPr lvl="6" algn="ctr">
              <a:spcBef>
                <a:spcPts val="1440"/>
              </a:spcBef>
              <a:spcAft>
                <a:spcPts val="0"/>
              </a:spcAft>
              <a:buSzPts val="1350"/>
              <a:buNone/>
              <a:defRPr/>
            </a:lvl7pPr>
            <a:lvl8pPr lvl="7" algn="ctr">
              <a:spcBef>
                <a:spcPts val="1440"/>
              </a:spcBef>
              <a:spcAft>
                <a:spcPts val="0"/>
              </a:spcAft>
              <a:buSzPts val="1350"/>
              <a:buNone/>
              <a:defRPr/>
            </a:lvl8pPr>
            <a:lvl9pPr lvl="8" algn="ctr">
              <a:spcBef>
                <a:spcPts val="1440"/>
              </a:spcBef>
              <a:spcAft>
                <a:spcPts val="0"/>
              </a:spcAft>
              <a:buSzPts val="1350"/>
              <a:buNone/>
              <a:defRPr/>
            </a:lvl9pPr>
          </a:lstStyle>
          <a:p/>
        </p:txBody>
      </p:sp>
      <p:sp>
        <p:nvSpPr>
          <p:cNvPr id="55" name="Google Shape;55;p8"/>
          <p:cNvSpPr txBox="1"/>
          <p:nvPr>
            <p:ph idx="10" type="dt"/>
          </p:nvPr>
        </p:nvSpPr>
        <p:spPr>
          <a:xfrm>
            <a:off x="30722887" y="30503812"/>
            <a:ext cx="10972800"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13914437" y="30503812"/>
            <a:ext cx="16678275"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5838825" y="30503812"/>
            <a:ext cx="5849937" cy="1755775"/>
          </a:xfrm>
          <a:prstGeom prst="rect">
            <a:avLst/>
          </a:prstGeom>
          <a:noFill/>
          <a:ln>
            <a:noFill/>
          </a:ln>
        </p:spPr>
        <p:txBody>
          <a:bodyPr anchorCtr="0" anchor="t" bIns="219425" lIns="438875" spcFirstLastPara="1" rIns="438875" wrap="square" tIns="219425">
            <a:noAutofit/>
          </a:bodyPr>
          <a:lstStyle>
            <a:lvl1pPr indent="0" lvl="0"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6" name="Shape 66"/>
        <p:cNvGrpSpPr/>
        <p:nvPr/>
      </p:nvGrpSpPr>
      <p:grpSpPr>
        <a:xfrm>
          <a:off x="0" y="0"/>
          <a:ext cx="0" cy="0"/>
          <a:chOff x="0" y="0"/>
          <a:chExt cx="0" cy="0"/>
        </a:xfrm>
      </p:grpSpPr>
      <p:sp>
        <p:nvSpPr>
          <p:cNvPr id="67" name="Google Shape;67;p10"/>
          <p:cNvSpPr txBox="1"/>
          <p:nvPr>
            <p:ph type="title"/>
          </p:nvPr>
        </p:nvSpPr>
        <p:spPr>
          <a:xfrm>
            <a:off x="5852160" y="14264640"/>
            <a:ext cx="32918400" cy="5120640"/>
          </a:xfrm>
          <a:prstGeom prst="rect">
            <a:avLst/>
          </a:prstGeom>
          <a:noFill/>
          <a:ln>
            <a:noFill/>
          </a:ln>
        </p:spPr>
        <p:txBody>
          <a:bodyPr anchorCtr="0" anchor="t" bIns="219425" lIns="438875" spcFirstLastPara="1" rIns="438875" wrap="square" tIns="219425">
            <a:noAutofit/>
          </a:bodyPr>
          <a:lstStyle>
            <a:lvl1pPr lvl="0" algn="r">
              <a:spcBef>
                <a:spcPts val="0"/>
              </a:spcBef>
              <a:spcAft>
                <a:spcPts val="0"/>
              </a:spcAft>
              <a:buClr>
                <a:schemeClr val="lt2"/>
              </a:buClr>
              <a:buSzPts val="15300"/>
              <a:buFont typeface="Bookman Old Style"/>
              <a:buNone/>
              <a:defRPr b="0" sz="15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 type="body"/>
          </p:nvPr>
        </p:nvSpPr>
        <p:spPr>
          <a:xfrm>
            <a:off x="6217920" y="20482560"/>
            <a:ext cx="32552640" cy="5486400"/>
          </a:xfrm>
          <a:prstGeom prst="rect">
            <a:avLst/>
          </a:prstGeom>
          <a:noFill/>
          <a:ln>
            <a:noFill/>
          </a:ln>
        </p:spPr>
        <p:txBody>
          <a:bodyPr anchorCtr="0" anchor="t" bIns="219425" lIns="438875" spcFirstLastPara="1" rIns="438875" wrap="square" tIns="219425">
            <a:noAutofit/>
          </a:bodyPr>
          <a:lstStyle>
            <a:lvl1pPr indent="-228600" lvl="0" marL="457200" algn="r">
              <a:spcBef>
                <a:spcPts val="2886"/>
              </a:spcBef>
              <a:spcAft>
                <a:spcPts val="0"/>
              </a:spcAft>
              <a:buSzPts val="7296"/>
              <a:buNone/>
              <a:defRPr sz="9600">
                <a:solidFill>
                  <a:schemeClr val="lt1"/>
                </a:solidFill>
              </a:defRPr>
            </a:lvl1pPr>
            <a:lvl2pPr indent="-228600" lvl="1" marL="914400" algn="l">
              <a:spcBef>
                <a:spcPts val="2400"/>
              </a:spcBef>
              <a:spcAft>
                <a:spcPts val="0"/>
              </a:spcAft>
              <a:buSzPts val="6612"/>
              <a:buNone/>
              <a:defRPr sz="8700">
                <a:solidFill>
                  <a:schemeClr val="lt1"/>
                </a:solidFill>
              </a:defRPr>
            </a:lvl2pPr>
            <a:lvl3pPr indent="-228600" lvl="2" marL="1371600" algn="l">
              <a:spcBef>
                <a:spcPts val="2400"/>
              </a:spcBef>
              <a:spcAft>
                <a:spcPts val="0"/>
              </a:spcAft>
              <a:buSzPts val="5852"/>
              <a:buNone/>
              <a:defRPr sz="7700">
                <a:solidFill>
                  <a:schemeClr val="lt1"/>
                </a:solidFill>
              </a:defRPr>
            </a:lvl3pPr>
            <a:lvl4pPr indent="-228600" lvl="3" marL="1828800" algn="l">
              <a:spcBef>
                <a:spcPts val="1914"/>
              </a:spcBef>
              <a:spcAft>
                <a:spcPts val="0"/>
              </a:spcAft>
              <a:buSzPts val="4690"/>
              <a:buNone/>
              <a:defRPr sz="6700">
                <a:solidFill>
                  <a:schemeClr val="lt1"/>
                </a:solidFill>
              </a:defRPr>
            </a:lvl4pPr>
            <a:lvl5pPr indent="-228600" lvl="4" marL="2286000" algn="l">
              <a:spcBef>
                <a:spcPts val="1443"/>
              </a:spcBef>
              <a:spcAft>
                <a:spcPts val="0"/>
              </a:spcAft>
              <a:buSzPts val="4690"/>
              <a:buNone/>
              <a:defRPr sz="6700">
                <a:solidFill>
                  <a:schemeClr val="lt1"/>
                </a:solidFill>
              </a:defRPr>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69" name="Google Shape;69;p10"/>
          <p:cNvSpPr txBox="1"/>
          <p:nvPr>
            <p:ph idx="10" type="dt"/>
          </p:nvPr>
        </p:nvSpPr>
        <p:spPr>
          <a:xfrm>
            <a:off x="30722887" y="30503812"/>
            <a:ext cx="10972800"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13914437" y="30503812"/>
            <a:ext cx="16678275"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5133975" y="30503812"/>
            <a:ext cx="7300912" cy="1755775"/>
          </a:xfrm>
          <a:prstGeom prst="rect">
            <a:avLst/>
          </a:prstGeom>
          <a:noFill/>
          <a:ln>
            <a:noFill/>
          </a:ln>
        </p:spPr>
        <p:txBody>
          <a:bodyPr anchorCtr="0" anchor="t" bIns="219425" lIns="438875" spcFirstLastPara="1" rIns="438875" wrap="square" tIns="219425">
            <a:noAutofit/>
          </a:bodyPr>
          <a:lstStyle>
            <a:lvl1pPr indent="0" lvl="0" marL="0" marR="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2"/>
          <p:cNvSpPr txBox="1"/>
          <p:nvPr>
            <p:ph type="title"/>
          </p:nvPr>
        </p:nvSpPr>
        <p:spPr>
          <a:xfrm>
            <a:off x="2194560" y="1097280"/>
            <a:ext cx="39502080" cy="4389120"/>
          </a:xfrm>
          <a:prstGeom prst="rect">
            <a:avLst/>
          </a:prstGeom>
          <a:noFill/>
          <a:ln>
            <a:noFill/>
          </a:ln>
        </p:spPr>
        <p:txBody>
          <a:bodyPr anchorCtr="0" anchor="b" bIns="219425" lIns="438875" spcFirstLastPara="1" rIns="438875" wrap="square" tIns="219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0" type="dt"/>
          </p:nvPr>
        </p:nvSpPr>
        <p:spPr>
          <a:xfrm>
            <a:off x="30722887" y="30510162"/>
            <a:ext cx="1098708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1" type="ftr"/>
          </p:nvPr>
        </p:nvSpPr>
        <p:spPr>
          <a:xfrm>
            <a:off x="13914437" y="30510162"/>
            <a:ext cx="1682273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2" type="sldNum"/>
          </p:nvPr>
        </p:nvSpPr>
        <p:spPr>
          <a:xfrm>
            <a:off x="2941637" y="30510162"/>
            <a:ext cx="9507537" cy="1755775"/>
          </a:xfrm>
          <a:prstGeom prst="rect">
            <a:avLst/>
          </a:prstGeom>
          <a:noFill/>
          <a:ln>
            <a:noFill/>
          </a:ln>
        </p:spPr>
        <p:txBody>
          <a:bodyPr anchorCtr="0" anchor="t" bIns="219425" lIns="438875" spcFirstLastPara="1" rIns="438875" wrap="square" tIns="219425">
            <a:noAutofit/>
          </a:bodyPr>
          <a:lstStyle>
            <a:lvl1pPr indent="0" lvl="0"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5" name="Shape 95"/>
        <p:cNvGrpSpPr/>
        <p:nvPr/>
      </p:nvGrpSpPr>
      <p:grpSpPr>
        <a:xfrm>
          <a:off x="0" y="0"/>
          <a:ext cx="0" cy="0"/>
          <a:chOff x="0" y="0"/>
          <a:chExt cx="0" cy="0"/>
        </a:xfrm>
      </p:grpSpPr>
      <p:sp>
        <p:nvSpPr>
          <p:cNvPr id="96" name="Google Shape;96;p14"/>
          <p:cNvSpPr txBox="1"/>
          <p:nvPr>
            <p:ph idx="10" type="dt"/>
          </p:nvPr>
        </p:nvSpPr>
        <p:spPr>
          <a:xfrm>
            <a:off x="30722887" y="30510162"/>
            <a:ext cx="1098708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4"/>
          <p:cNvSpPr txBox="1"/>
          <p:nvPr>
            <p:ph idx="11" type="ftr"/>
          </p:nvPr>
        </p:nvSpPr>
        <p:spPr>
          <a:xfrm>
            <a:off x="13914437" y="30510162"/>
            <a:ext cx="1682273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2" type="sldNum"/>
          </p:nvPr>
        </p:nvSpPr>
        <p:spPr>
          <a:xfrm>
            <a:off x="2941637" y="30510162"/>
            <a:ext cx="9507537" cy="1755775"/>
          </a:xfrm>
          <a:prstGeom prst="rect">
            <a:avLst/>
          </a:prstGeom>
          <a:noFill/>
          <a:ln>
            <a:noFill/>
          </a:ln>
        </p:spPr>
        <p:txBody>
          <a:bodyPr anchorCtr="0" anchor="t" bIns="219425" lIns="438875" spcFirstLastPara="1" rIns="438875" wrap="square" tIns="219425">
            <a:noAutofit/>
          </a:bodyPr>
          <a:lstStyle>
            <a:lvl1pPr indent="0" lvl="0"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8" name="Shape 108"/>
        <p:cNvGrpSpPr/>
        <p:nvPr/>
      </p:nvGrpSpPr>
      <p:grpSpPr>
        <a:xfrm>
          <a:off x="0" y="0"/>
          <a:ext cx="0" cy="0"/>
          <a:chOff x="0" y="0"/>
          <a:chExt cx="0" cy="0"/>
        </a:xfrm>
      </p:grpSpPr>
      <p:sp>
        <p:nvSpPr>
          <p:cNvPr id="109" name="Google Shape;109;p16"/>
          <p:cNvSpPr txBox="1"/>
          <p:nvPr>
            <p:ph type="title"/>
          </p:nvPr>
        </p:nvSpPr>
        <p:spPr>
          <a:xfrm>
            <a:off x="30358080" y="1463040"/>
            <a:ext cx="12070080" cy="4023360"/>
          </a:xfrm>
          <a:prstGeom prst="rect">
            <a:avLst/>
          </a:prstGeom>
          <a:noFill/>
          <a:ln>
            <a:noFill/>
          </a:ln>
        </p:spPr>
        <p:txBody>
          <a:bodyPr anchorCtr="0" anchor="b" bIns="219425" lIns="438875" spcFirstLastPara="1" rIns="438875" wrap="square" tIns="219425">
            <a:noAutofit/>
          </a:bodyPr>
          <a:lstStyle>
            <a:lvl1pPr lvl="0" algn="l">
              <a:spcBef>
                <a:spcPts val="0"/>
              </a:spcBef>
              <a:spcAft>
                <a:spcPts val="0"/>
              </a:spcAft>
              <a:buClr>
                <a:schemeClr val="dk2"/>
              </a:buClr>
              <a:buSzPts val="9600"/>
              <a:buFont typeface="Gill Sans"/>
              <a:buNone/>
              <a:defRPr b="1" sz="9600">
                <a:solidFill>
                  <a:schemeClr val="dk2"/>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6"/>
          <p:cNvSpPr txBox="1"/>
          <p:nvPr>
            <p:ph idx="1" type="body"/>
          </p:nvPr>
        </p:nvSpPr>
        <p:spPr>
          <a:xfrm>
            <a:off x="30358080" y="5852163"/>
            <a:ext cx="12070080" cy="23248623"/>
          </a:xfrm>
          <a:prstGeom prst="rect">
            <a:avLst/>
          </a:prstGeom>
          <a:noFill/>
          <a:ln>
            <a:noFill/>
          </a:ln>
        </p:spPr>
        <p:txBody>
          <a:bodyPr anchorCtr="0" anchor="t" bIns="219425" lIns="438875" spcFirstLastPara="1" rIns="438875" wrap="square" tIns="219425">
            <a:noAutofit/>
          </a:bodyPr>
          <a:lstStyle>
            <a:lvl1pPr indent="-228600" lvl="0" marL="457200" algn="l">
              <a:lnSpc>
                <a:spcPct val="137129"/>
              </a:lnSpc>
              <a:spcBef>
                <a:spcPts val="2886"/>
              </a:spcBef>
              <a:spcAft>
                <a:spcPts val="0"/>
              </a:spcAft>
              <a:buSzPts val="5852"/>
              <a:buNone/>
              <a:defRPr sz="7700">
                <a:solidFill>
                  <a:schemeClr val="dk2"/>
                </a:solidFill>
              </a:defRPr>
            </a:lvl1pPr>
            <a:lvl2pPr indent="-228600" lvl="1" marL="914400" algn="l">
              <a:spcBef>
                <a:spcPts val="4800"/>
              </a:spcBef>
              <a:spcAft>
                <a:spcPts val="0"/>
              </a:spcAft>
              <a:buSzPts val="4332"/>
              <a:buNone/>
              <a:defRPr sz="5700"/>
            </a:lvl2pPr>
            <a:lvl3pPr indent="-228600" lvl="2" marL="1371600" algn="l">
              <a:spcBef>
                <a:spcPts val="2400"/>
              </a:spcBef>
              <a:spcAft>
                <a:spcPts val="0"/>
              </a:spcAft>
              <a:buSzPts val="3648"/>
              <a:buNone/>
              <a:defRPr sz="4800"/>
            </a:lvl3pPr>
            <a:lvl4pPr indent="-228600" lvl="3" marL="1828800" algn="l">
              <a:spcBef>
                <a:spcPts val="1914"/>
              </a:spcBef>
              <a:spcAft>
                <a:spcPts val="0"/>
              </a:spcAft>
              <a:buSzPts val="3010"/>
              <a:buNone/>
              <a:defRPr sz="4300"/>
            </a:lvl4pPr>
            <a:lvl5pPr indent="-228600" lvl="4" marL="2286000" algn="l">
              <a:spcBef>
                <a:spcPts val="1443"/>
              </a:spcBef>
              <a:spcAft>
                <a:spcPts val="0"/>
              </a:spcAft>
              <a:buSzPts val="3010"/>
              <a:buNone/>
              <a:defRPr sz="4300"/>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111" name="Google Shape;111;p16"/>
          <p:cNvSpPr txBox="1"/>
          <p:nvPr>
            <p:ph idx="2" type="body"/>
          </p:nvPr>
        </p:nvSpPr>
        <p:spPr>
          <a:xfrm>
            <a:off x="1463040" y="1463040"/>
            <a:ext cx="27432000" cy="27432000"/>
          </a:xfrm>
          <a:prstGeom prst="rect">
            <a:avLst/>
          </a:prstGeom>
          <a:noFill/>
          <a:ln>
            <a:noFill/>
          </a:ln>
        </p:spPr>
        <p:txBody>
          <a:bodyPr anchorCtr="0" anchor="t" bIns="219425" lIns="438875" spcFirstLastPara="1" rIns="438875" wrap="square" tIns="219425">
            <a:noAutofit/>
          </a:bodyPr>
          <a:lstStyle>
            <a:lvl1pPr indent="-315468" lvl="0" marL="457200" algn="l">
              <a:spcBef>
                <a:spcPts val="2886"/>
              </a:spcBef>
              <a:spcAft>
                <a:spcPts val="0"/>
              </a:spcAft>
              <a:buSzPts val="1368"/>
              <a:buChar char="🞂"/>
              <a:defRPr/>
            </a:lvl1pPr>
            <a:lvl2pPr indent="-315468" lvl="1" marL="914400" algn="l">
              <a:spcBef>
                <a:spcPts val="2400"/>
              </a:spcBef>
              <a:spcAft>
                <a:spcPts val="0"/>
              </a:spcAft>
              <a:buSzPts val="1368"/>
              <a:buChar char="🞂"/>
              <a:defRPr/>
            </a:lvl2pPr>
            <a:lvl3pPr indent="-315467" lvl="2" marL="1371600" algn="l">
              <a:spcBef>
                <a:spcPts val="2400"/>
              </a:spcBef>
              <a:spcAft>
                <a:spcPts val="0"/>
              </a:spcAft>
              <a:buSzPts val="1368"/>
              <a:buChar char="🞂"/>
              <a:defRPr/>
            </a:lvl3pPr>
            <a:lvl4pPr indent="-308610" lvl="3" marL="1828800" algn="l">
              <a:spcBef>
                <a:spcPts val="1914"/>
              </a:spcBef>
              <a:spcAft>
                <a:spcPts val="0"/>
              </a:spcAft>
              <a:buSzPts val="1260"/>
              <a:buChar char="◻"/>
              <a:defRPr/>
            </a:lvl4pPr>
            <a:lvl5pPr indent="-308610" lvl="4" marL="2286000" algn="l">
              <a:spcBef>
                <a:spcPts val="1443"/>
              </a:spcBef>
              <a:spcAft>
                <a:spcPts val="0"/>
              </a:spcAft>
              <a:buSzPts val="1260"/>
              <a:buChar char="◻"/>
              <a:defRPr/>
            </a:lvl5pPr>
            <a:lvl6pPr indent="-314325" lvl="5" marL="2743200" algn="l">
              <a:spcBef>
                <a:spcPts val="1440"/>
              </a:spcBef>
              <a:spcAft>
                <a:spcPts val="0"/>
              </a:spcAft>
              <a:buSzPts val="1350"/>
              <a:buChar char="🞂"/>
              <a:defRPr/>
            </a:lvl6pPr>
            <a:lvl7pPr indent="-314325" lvl="6" marL="3200400" algn="l">
              <a:spcBef>
                <a:spcPts val="1440"/>
              </a:spcBef>
              <a:spcAft>
                <a:spcPts val="0"/>
              </a:spcAft>
              <a:buSzPts val="1350"/>
              <a:buChar char="🞂"/>
              <a:defRPr/>
            </a:lvl7pPr>
            <a:lvl8pPr indent="-314325" lvl="7" marL="3657600" algn="l">
              <a:spcBef>
                <a:spcPts val="1440"/>
              </a:spcBef>
              <a:spcAft>
                <a:spcPts val="0"/>
              </a:spcAft>
              <a:buSzPts val="1350"/>
              <a:buChar char="🞂"/>
              <a:defRPr/>
            </a:lvl8pPr>
            <a:lvl9pPr indent="-314325" lvl="8" marL="4114800" algn="l">
              <a:spcBef>
                <a:spcPts val="1440"/>
              </a:spcBef>
              <a:spcAft>
                <a:spcPts val="0"/>
              </a:spcAft>
              <a:buSzPts val="1350"/>
              <a:buChar char="🞂"/>
              <a:defRPr/>
            </a:lvl9pPr>
          </a:lstStyle>
          <a:p/>
        </p:txBody>
      </p:sp>
      <p:sp>
        <p:nvSpPr>
          <p:cNvPr id="112" name="Google Shape;112;p16"/>
          <p:cNvSpPr txBox="1"/>
          <p:nvPr>
            <p:ph idx="10" type="dt"/>
          </p:nvPr>
        </p:nvSpPr>
        <p:spPr>
          <a:xfrm>
            <a:off x="30722887" y="30510162"/>
            <a:ext cx="1098708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6"/>
          <p:cNvSpPr txBox="1"/>
          <p:nvPr>
            <p:ph idx="11" type="ftr"/>
          </p:nvPr>
        </p:nvSpPr>
        <p:spPr>
          <a:xfrm>
            <a:off x="13914437" y="30510162"/>
            <a:ext cx="16822737" cy="1755775"/>
          </a:xfrm>
          <a:prstGeom prst="rect">
            <a:avLst/>
          </a:prstGeom>
          <a:noFill/>
          <a:ln>
            <a:noFill/>
          </a:ln>
        </p:spPr>
        <p:txBody>
          <a:bodyPr anchorCtr="0" anchor="t" bIns="219425" lIns="438875" spcFirstLastPara="1" rIns="438875" wrap="square" tIns="21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6"/>
          <p:cNvSpPr txBox="1"/>
          <p:nvPr>
            <p:ph idx="12" type="sldNum"/>
          </p:nvPr>
        </p:nvSpPr>
        <p:spPr>
          <a:xfrm>
            <a:off x="2941637" y="30510162"/>
            <a:ext cx="9507537" cy="1755775"/>
          </a:xfrm>
          <a:prstGeom prst="rect">
            <a:avLst/>
          </a:prstGeom>
          <a:noFill/>
          <a:ln>
            <a:noFill/>
          </a:ln>
        </p:spPr>
        <p:txBody>
          <a:bodyPr anchorCtr="0" anchor="t" bIns="219425" lIns="438875" spcFirstLastPara="1" rIns="438875" wrap="square" tIns="219425">
            <a:noAutofit/>
          </a:bodyPr>
          <a:lstStyle>
            <a:lvl1pPr indent="0" lvl="0"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4.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9.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195512" y="731837"/>
            <a:ext cx="39500175" cy="4754562"/>
          </a:xfrm>
          <a:prstGeom prst="rect">
            <a:avLst/>
          </a:prstGeom>
          <a:noFill/>
          <a:ln>
            <a:noFill/>
          </a:ln>
        </p:spPr>
        <p:txBody>
          <a:bodyPr anchorCtr="0" anchor="b" bIns="219425" lIns="438875" spcFirstLastPara="1" rIns="438875" wrap="square" tIns="219425">
            <a:noAutofit/>
          </a:bodyPr>
          <a:lstStyle>
            <a:lvl1pPr lvl="0"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9pPr>
          </a:lstStyle>
          <a:p/>
        </p:txBody>
      </p:sp>
      <p:sp>
        <p:nvSpPr>
          <p:cNvPr id="7" name="Google Shape;7;p2"/>
          <p:cNvSpPr txBox="1"/>
          <p:nvPr>
            <p:ph idx="1" type="body"/>
          </p:nvPr>
        </p:nvSpPr>
        <p:spPr>
          <a:xfrm>
            <a:off x="2195512" y="5853112"/>
            <a:ext cx="39500175" cy="23569612"/>
          </a:xfrm>
          <a:prstGeom prst="rect">
            <a:avLst/>
          </a:prstGeom>
          <a:noFill/>
          <a:ln>
            <a:noFill/>
          </a:ln>
        </p:spPr>
        <p:txBody>
          <a:bodyPr anchorCtr="0" anchor="t" bIns="219425" lIns="438875" spcFirstLastPara="1" rIns="438875" wrap="square" tIns="219425">
            <a:noAutofit/>
          </a:bodyPr>
          <a:lstStyle>
            <a:lvl1pPr indent="-831850" lvl="0" marL="457200" marR="0" rtl="0" algn="l">
              <a:spcBef>
                <a:spcPts val="2886"/>
              </a:spcBef>
              <a:spcAft>
                <a:spcPts val="0"/>
              </a:spcAft>
              <a:buClr>
                <a:schemeClr val="accent1"/>
              </a:buClr>
              <a:buSzPts val="9500"/>
              <a:buFont typeface="Noto Sans Symbols"/>
              <a:buChar char="🞂"/>
              <a:defRPr b="0" i="0" sz="12500" u="none" cap="none" strike="noStrike">
                <a:solidFill>
                  <a:schemeClr val="dk1"/>
                </a:solidFill>
                <a:latin typeface="Gill Sans"/>
                <a:ea typeface="Gill Sans"/>
                <a:cs typeface="Gill Sans"/>
                <a:sym typeface="Gill Sans"/>
              </a:defRPr>
            </a:lvl1pPr>
            <a:lvl2pPr indent="-764286" lvl="1" marL="914400" marR="0" rtl="0" algn="l">
              <a:spcBef>
                <a:spcPts val="2400"/>
              </a:spcBef>
              <a:spcAft>
                <a:spcPts val="0"/>
              </a:spcAft>
              <a:buClr>
                <a:schemeClr val="accent2"/>
              </a:buClr>
              <a:buSzPts val="8436"/>
              <a:buFont typeface="Noto Sans Symbols"/>
              <a:buChar char="🞂"/>
              <a:defRPr b="0" i="0" sz="11100" u="none" cap="none" strike="noStrike">
                <a:solidFill>
                  <a:schemeClr val="dk2"/>
                </a:solidFill>
                <a:latin typeface="Gill Sans"/>
                <a:ea typeface="Gill Sans"/>
                <a:cs typeface="Gill Sans"/>
                <a:sym typeface="Gill Sans"/>
              </a:defRPr>
            </a:lvl2pPr>
            <a:lvl3pPr indent="-691896" lvl="2" marL="1371600" marR="0" rtl="0" algn="l">
              <a:spcBef>
                <a:spcPts val="2400"/>
              </a:spcBef>
              <a:spcAft>
                <a:spcPts val="0"/>
              </a:spcAft>
              <a:buClr>
                <a:srgbClr val="BCBCBC"/>
              </a:buClr>
              <a:buSzPts val="7296"/>
              <a:buFont typeface="Noto Sans Symbols"/>
              <a:buChar char="🞂"/>
              <a:defRPr b="0" i="0" sz="9600" u="none" cap="none" strike="noStrike">
                <a:solidFill>
                  <a:schemeClr val="dk1"/>
                </a:solidFill>
                <a:latin typeface="Gill Sans"/>
                <a:ea typeface="Gill Sans"/>
                <a:cs typeface="Gill Sans"/>
                <a:sym typeface="Gill Sans"/>
              </a:defRPr>
            </a:lvl3pPr>
            <a:lvl4pPr indent="-615314" lvl="3" marL="1828800" marR="0" rtl="0" algn="l">
              <a:spcBef>
                <a:spcPts val="1914"/>
              </a:spcBef>
              <a:spcAft>
                <a:spcPts val="0"/>
              </a:spcAft>
              <a:buClr>
                <a:srgbClr val="8BA2B4"/>
              </a:buClr>
              <a:buSzPts val="6090"/>
              <a:buFont typeface="Noto Sans Symbols"/>
              <a:buChar char="◻"/>
              <a:defRPr b="0" i="0" sz="8700" u="none" cap="none" strike="noStrike">
                <a:solidFill>
                  <a:schemeClr val="dk1"/>
                </a:solidFill>
                <a:latin typeface="Gill Sans"/>
                <a:ea typeface="Gill Sans"/>
                <a:cs typeface="Gill Sans"/>
                <a:sym typeface="Gill Sans"/>
              </a:defRPr>
            </a:lvl4pPr>
            <a:lvl5pPr indent="-570864" lvl="4" marL="2286000" marR="0" rtl="0" algn="l">
              <a:spcBef>
                <a:spcPts val="1443"/>
              </a:spcBef>
              <a:spcAft>
                <a:spcPts val="0"/>
              </a:spcAft>
              <a:buClr>
                <a:schemeClr val="accent2"/>
              </a:buClr>
              <a:buSzPts val="5390"/>
              <a:buFont typeface="Noto Sans Symbols"/>
              <a:buChar char="◻"/>
              <a:defRPr b="0" i="0" sz="7700" u="none" cap="none" strike="noStrike">
                <a:solidFill>
                  <a:schemeClr val="dk1"/>
                </a:solidFill>
                <a:latin typeface="Gill Sans"/>
                <a:ea typeface="Gill Sans"/>
                <a:cs typeface="Gill Sans"/>
                <a:sym typeface="Gill Sans"/>
              </a:defRPr>
            </a:lvl5pPr>
            <a:lvl6pPr indent="-595312" lvl="5" marL="2743200" marR="0" rtl="0" algn="l">
              <a:spcBef>
                <a:spcPts val="1440"/>
              </a:spcBef>
              <a:spcAft>
                <a:spcPts val="0"/>
              </a:spcAft>
              <a:buClr>
                <a:srgbClr val="8BA1B3"/>
              </a:buClr>
              <a:buSzPts val="5775"/>
              <a:buFont typeface="Noto Sans Symbols"/>
              <a:buChar char="🞂"/>
              <a:defRPr b="0" i="0" sz="7700" u="none" cap="none" strike="noStrike">
                <a:solidFill>
                  <a:schemeClr val="dk1"/>
                </a:solidFill>
                <a:latin typeface="Gill Sans"/>
                <a:ea typeface="Gill Sans"/>
                <a:cs typeface="Gill Sans"/>
                <a:sym typeface="Gill Sans"/>
              </a:defRPr>
            </a:lvl6pPr>
            <a:lvl7pPr indent="-547687" lvl="6" marL="3200400" marR="0" rtl="0" algn="l">
              <a:spcBef>
                <a:spcPts val="1440"/>
              </a:spcBef>
              <a:spcAft>
                <a:spcPts val="0"/>
              </a:spcAft>
              <a:buClr>
                <a:srgbClr val="646C8F"/>
              </a:buClr>
              <a:buSzPts val="5025"/>
              <a:buFont typeface="Noto Sans Symbols"/>
              <a:buChar char="🞂"/>
              <a:defRPr b="0" i="0" sz="6700" u="none" cap="none" strike="noStrike">
                <a:solidFill>
                  <a:schemeClr val="dk1"/>
                </a:solidFill>
                <a:latin typeface="Gill Sans"/>
                <a:ea typeface="Gill Sans"/>
                <a:cs typeface="Gill Sans"/>
                <a:sym typeface="Gill Sans"/>
              </a:defRPr>
            </a:lvl7pPr>
            <a:lvl8pPr indent="-547687" lvl="7" marL="3657600" marR="0" rtl="0" algn="l">
              <a:spcBef>
                <a:spcPts val="1440"/>
              </a:spcBef>
              <a:spcAft>
                <a:spcPts val="0"/>
              </a:spcAft>
              <a:buClr>
                <a:srgbClr val="BABABA"/>
              </a:buClr>
              <a:buSzPts val="5025"/>
              <a:buFont typeface="Noto Sans Symbols"/>
              <a:buChar char="🞂"/>
              <a:defRPr b="0" i="0" sz="6700" u="none" cap="none" strike="noStrike">
                <a:solidFill>
                  <a:schemeClr val="dk1"/>
                </a:solidFill>
                <a:latin typeface="Gill Sans"/>
                <a:ea typeface="Gill Sans"/>
                <a:cs typeface="Gill Sans"/>
                <a:sym typeface="Gill Sans"/>
              </a:defRPr>
            </a:lvl8pPr>
            <a:lvl9pPr indent="-500062" lvl="8" marL="4114800" marR="0" rtl="0" algn="l">
              <a:spcBef>
                <a:spcPts val="1440"/>
              </a:spcBef>
              <a:spcAft>
                <a:spcPts val="0"/>
              </a:spcAft>
              <a:buClr>
                <a:srgbClr val="9FB8CD"/>
              </a:buClr>
              <a:buSzPts val="4275"/>
              <a:buFont typeface="Noto Sans Symbols"/>
              <a:buChar char="🞂"/>
              <a:defRPr b="0" i="0" sz="5700" u="none" cap="none" strike="noStrike">
                <a:solidFill>
                  <a:schemeClr val="dk1"/>
                </a:solidFill>
                <a:latin typeface="Gill Sans"/>
                <a:ea typeface="Gill Sans"/>
                <a:cs typeface="Gill Sans"/>
                <a:sym typeface="Gill Sans"/>
              </a:defRPr>
            </a:lvl9pPr>
          </a:lstStyle>
          <a:p/>
        </p:txBody>
      </p:sp>
      <p:sp>
        <p:nvSpPr>
          <p:cNvPr id="8" name="Google Shape;8;p2"/>
          <p:cNvSpPr txBox="1"/>
          <p:nvPr>
            <p:ph idx="10" type="dt"/>
          </p:nvPr>
        </p:nvSpPr>
        <p:spPr>
          <a:xfrm>
            <a:off x="30722887" y="30510162"/>
            <a:ext cx="10987087" cy="1755775"/>
          </a:xfrm>
          <a:prstGeom prst="rect">
            <a:avLst/>
          </a:prstGeom>
          <a:noFill/>
          <a:ln>
            <a:noFill/>
          </a:ln>
        </p:spPr>
        <p:txBody>
          <a:bodyPr anchorCtr="0" anchor="t" bIns="219425" lIns="438875" spcFirstLastPara="1" rIns="438875" wrap="square" tIns="219425">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
          <p:cNvSpPr txBox="1"/>
          <p:nvPr>
            <p:ph idx="11" type="ftr"/>
          </p:nvPr>
        </p:nvSpPr>
        <p:spPr>
          <a:xfrm>
            <a:off x="13914437" y="30510162"/>
            <a:ext cx="16822737" cy="1755775"/>
          </a:xfrm>
          <a:prstGeom prst="rect">
            <a:avLst/>
          </a:prstGeom>
          <a:noFill/>
          <a:ln>
            <a:noFill/>
          </a:ln>
        </p:spPr>
        <p:txBody>
          <a:bodyPr anchorCtr="0" anchor="t" bIns="219425" lIns="438875" spcFirstLastPara="1" rIns="438875" wrap="square" tIns="219425">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
          <p:cNvSpPr txBox="1"/>
          <p:nvPr>
            <p:ph idx="12" type="sldNum"/>
          </p:nvPr>
        </p:nvSpPr>
        <p:spPr>
          <a:xfrm>
            <a:off x="2941637" y="30510162"/>
            <a:ext cx="9507537" cy="1755775"/>
          </a:xfrm>
          <a:prstGeom prst="rect">
            <a:avLst/>
          </a:prstGeom>
          <a:noFill/>
          <a:ln>
            <a:noFill/>
          </a:ln>
        </p:spPr>
        <p:txBody>
          <a:bodyPr anchorCtr="0" anchor="t" bIns="219425" lIns="438875" spcFirstLastPara="1" rIns="438875" wrap="square" tIns="219425">
            <a:noAutofit/>
          </a:bodyPr>
          <a:lstStyle>
            <a:lvl1pPr indent="0" lvl="0" marL="0" marR="0" rtl="0" algn="l">
              <a:lnSpc>
                <a:spcPct val="100000"/>
              </a:lnSpc>
              <a:spcBef>
                <a:spcPts val="0"/>
              </a:spcBef>
              <a:spcAft>
                <a:spcPts val="0"/>
              </a:spcAft>
              <a:buClr>
                <a:schemeClr val="dk2"/>
              </a:buClr>
              <a:buSzPts val="6700"/>
              <a:buFont typeface="Arial"/>
              <a:buNone/>
              <a:defRPr b="0" i="0" sz="67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6700"/>
              <a:buFont typeface="Arial"/>
              <a:buNone/>
              <a:defRPr b="0" i="0" sz="67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6700"/>
              <a:buFont typeface="Arial"/>
              <a:buNone/>
              <a:defRPr b="0" i="0" sz="67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6700"/>
              <a:buFont typeface="Arial"/>
              <a:buNone/>
              <a:defRPr b="0" i="0" sz="67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6700"/>
              <a:buFont typeface="Arial"/>
              <a:buNone/>
              <a:defRPr b="0" i="0" sz="67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6700"/>
              <a:buFont typeface="Arial"/>
              <a:buNone/>
              <a:defRPr b="0" i="0" sz="67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6700"/>
              <a:buFont typeface="Arial"/>
              <a:buNone/>
              <a:defRPr b="0" i="0" sz="67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6700"/>
              <a:buFont typeface="Arial"/>
              <a:buNone/>
              <a:defRPr b="0" i="0" sz="67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6700"/>
              <a:buFont typeface="Arial"/>
              <a:buNone/>
              <a:defRPr b="0" i="0" sz="67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cxnSp>
        <p:nvCxnSpPr>
          <p:cNvPr id="11" name="Google Shape;11;p2"/>
          <p:cNvCxnSpPr/>
          <p:nvPr/>
        </p:nvCxnSpPr>
        <p:spPr>
          <a:xfrm>
            <a:off x="2195512" y="30494287"/>
            <a:ext cx="39500175" cy="0"/>
          </a:xfrm>
          <a:prstGeom prst="straightConnector1">
            <a:avLst/>
          </a:prstGeom>
          <a:noFill/>
          <a:ln cap="flat" cmpd="sng" w="9525">
            <a:solidFill>
              <a:schemeClr val="accent2"/>
            </a:solidFill>
            <a:prstDash val="solid"/>
            <a:miter lim="800000"/>
            <a:headEnd len="med" w="med" type="none"/>
            <a:tailEnd len="med" w="med" type="none"/>
          </a:ln>
        </p:spPr>
      </p:cxnSp>
      <p:cxnSp>
        <p:nvCxnSpPr>
          <p:cNvPr id="12" name="Google Shape;12;p2"/>
          <p:cNvCxnSpPr/>
          <p:nvPr/>
        </p:nvCxnSpPr>
        <p:spPr>
          <a:xfrm>
            <a:off x="2195512" y="5486400"/>
            <a:ext cx="39500175" cy="0"/>
          </a:xfrm>
          <a:prstGeom prst="straightConnector1">
            <a:avLst/>
          </a:prstGeom>
          <a:noFill/>
          <a:ln cap="flat" cmpd="sng" w="9525">
            <a:solidFill>
              <a:schemeClr val="accent2"/>
            </a:solidFill>
            <a:prstDash val="solid"/>
            <a:miter lim="800000"/>
            <a:headEnd len="med" w="med" type="none"/>
            <a:tailEnd len="med" w="med" type="none"/>
          </a:ln>
        </p:spPr>
      </p:cxnSp>
      <p:sp>
        <p:nvSpPr>
          <p:cNvPr id="13" name="Google Shape;13;p2"/>
          <p:cNvSpPr/>
          <p:nvPr/>
        </p:nvSpPr>
        <p:spPr>
          <a:xfrm rot="5400000">
            <a:off x="2011362" y="31043562"/>
            <a:ext cx="915987" cy="576262"/>
          </a:xfrm>
          <a:prstGeom prst="triangle">
            <a:avLst>
              <a:gd fmla="val 50000" name="adj"/>
            </a:avLst>
          </a:prstGeom>
          <a:solidFill>
            <a:schemeClr val="accent2"/>
          </a:solidFill>
          <a:ln>
            <a:noFill/>
          </a:ln>
        </p:spPr>
        <p:txBody>
          <a:bodyPr anchorCtr="0" anchor="ctr" bIns="219425" lIns="438875" spcFirstLastPara="1" rIns="438875" wrap="square" tIns="2194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 name="Shape 42"/>
        <p:cNvGrpSpPr/>
        <p:nvPr/>
      </p:nvGrpSpPr>
      <p:grpSpPr>
        <a:xfrm>
          <a:off x="0" y="0"/>
          <a:ext cx="0" cy="0"/>
          <a:chOff x="0" y="0"/>
          <a:chExt cx="0" cy="0"/>
        </a:xfrm>
      </p:grpSpPr>
      <p:sp>
        <p:nvSpPr>
          <p:cNvPr id="43" name="Google Shape;43;p7"/>
          <p:cNvSpPr txBox="1"/>
          <p:nvPr/>
        </p:nvSpPr>
        <p:spPr>
          <a:xfrm>
            <a:off x="4343400" y="17511712"/>
            <a:ext cx="35113912" cy="6143625"/>
          </a:xfrm>
          <a:prstGeom prst="rect">
            <a:avLst/>
          </a:prstGeom>
          <a:noFill/>
          <a:ln cap="rnd" cmpd="sng" w="9525">
            <a:solidFill>
              <a:schemeClr val="accent1"/>
            </a:solidFill>
            <a:prstDash val="solid"/>
            <a:miter lim="800000"/>
            <a:headEnd len="sm" w="sm" type="none"/>
            <a:tailEnd len="sm" w="sm" type="none"/>
          </a:ln>
        </p:spPr>
        <p:txBody>
          <a:bodyPr anchorCtr="0" anchor="ctr" bIns="219425" lIns="438875" spcFirstLastPara="1" rIns="438875" wrap="square" tIns="2194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 name="Google Shape;44;p7"/>
          <p:cNvSpPr txBox="1"/>
          <p:nvPr/>
        </p:nvSpPr>
        <p:spPr>
          <a:xfrm>
            <a:off x="4389437" y="24231600"/>
            <a:ext cx="35112325" cy="3290887"/>
          </a:xfrm>
          <a:prstGeom prst="rect">
            <a:avLst/>
          </a:prstGeom>
          <a:noFill/>
          <a:ln cap="rnd" cmpd="sng" w="9525">
            <a:solidFill>
              <a:schemeClr val="accent2"/>
            </a:solidFill>
            <a:prstDash val="solid"/>
            <a:miter lim="800000"/>
            <a:headEnd len="sm" w="sm" type="none"/>
            <a:tailEnd len="sm" w="sm" type="none"/>
          </a:ln>
        </p:spPr>
        <p:txBody>
          <a:bodyPr anchorCtr="0" anchor="ctr" bIns="219425" lIns="438875" spcFirstLastPara="1" rIns="438875" wrap="square" tIns="2194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 name="Google Shape;45;p7"/>
          <p:cNvSpPr txBox="1"/>
          <p:nvPr/>
        </p:nvSpPr>
        <p:spPr>
          <a:xfrm>
            <a:off x="4343400" y="17511712"/>
            <a:ext cx="1096962" cy="6143625"/>
          </a:xfrm>
          <a:prstGeom prst="rect">
            <a:avLst/>
          </a:prstGeom>
          <a:solidFill>
            <a:schemeClr val="accent1"/>
          </a:solidFill>
          <a:ln>
            <a:noFill/>
          </a:ln>
        </p:spPr>
        <p:txBody>
          <a:bodyPr anchorCtr="0" anchor="ctr" bIns="219425" lIns="438875" spcFirstLastPara="1" rIns="438875" wrap="square" tIns="2194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 name="Google Shape;46;p7"/>
          <p:cNvSpPr txBox="1"/>
          <p:nvPr/>
        </p:nvSpPr>
        <p:spPr>
          <a:xfrm>
            <a:off x="4389437" y="24231600"/>
            <a:ext cx="1096962" cy="3290887"/>
          </a:xfrm>
          <a:prstGeom prst="rect">
            <a:avLst/>
          </a:prstGeom>
          <a:solidFill>
            <a:schemeClr val="accent2"/>
          </a:solidFill>
          <a:ln>
            <a:noFill/>
          </a:ln>
        </p:spPr>
        <p:txBody>
          <a:bodyPr anchorCtr="0" anchor="ctr" bIns="219425" lIns="438875" spcFirstLastPara="1" rIns="438875" wrap="square" tIns="2194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 name="Google Shape;47;p7"/>
          <p:cNvSpPr txBox="1"/>
          <p:nvPr>
            <p:ph type="title"/>
          </p:nvPr>
        </p:nvSpPr>
        <p:spPr>
          <a:xfrm>
            <a:off x="2195512" y="731837"/>
            <a:ext cx="39500175" cy="4754562"/>
          </a:xfrm>
          <a:prstGeom prst="rect">
            <a:avLst/>
          </a:prstGeom>
          <a:noFill/>
          <a:ln>
            <a:noFill/>
          </a:ln>
        </p:spPr>
        <p:txBody>
          <a:bodyPr anchorCtr="0" anchor="b" bIns="219425" lIns="438875" spcFirstLastPara="1" rIns="438875" wrap="square" tIns="219425">
            <a:noAutofit/>
          </a:bodyPr>
          <a:lstStyle>
            <a:lvl1pPr lvl="0"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9pPr>
          </a:lstStyle>
          <a:p/>
        </p:txBody>
      </p:sp>
      <p:sp>
        <p:nvSpPr>
          <p:cNvPr id="48" name="Google Shape;48;p7"/>
          <p:cNvSpPr txBox="1"/>
          <p:nvPr>
            <p:ph idx="1" type="body"/>
          </p:nvPr>
        </p:nvSpPr>
        <p:spPr>
          <a:xfrm>
            <a:off x="2195512" y="5853112"/>
            <a:ext cx="39500175" cy="23569612"/>
          </a:xfrm>
          <a:prstGeom prst="rect">
            <a:avLst/>
          </a:prstGeom>
          <a:noFill/>
          <a:ln>
            <a:noFill/>
          </a:ln>
        </p:spPr>
        <p:txBody>
          <a:bodyPr anchorCtr="0" anchor="t" bIns="219425" lIns="438875" spcFirstLastPara="1" rIns="438875" wrap="square" tIns="219425">
            <a:noAutofit/>
          </a:bodyPr>
          <a:lstStyle>
            <a:lvl1pPr indent="-831850" lvl="0" marL="457200" marR="0" rtl="0" algn="l">
              <a:spcBef>
                <a:spcPts val="2886"/>
              </a:spcBef>
              <a:spcAft>
                <a:spcPts val="0"/>
              </a:spcAft>
              <a:buClr>
                <a:schemeClr val="accent1"/>
              </a:buClr>
              <a:buSzPts val="9500"/>
              <a:buFont typeface="Noto Sans Symbols"/>
              <a:buChar char="🞂"/>
              <a:defRPr b="0" i="0" sz="12500" u="none" cap="none" strike="noStrike">
                <a:solidFill>
                  <a:schemeClr val="dk1"/>
                </a:solidFill>
                <a:latin typeface="Gill Sans"/>
                <a:ea typeface="Gill Sans"/>
                <a:cs typeface="Gill Sans"/>
                <a:sym typeface="Gill Sans"/>
              </a:defRPr>
            </a:lvl1pPr>
            <a:lvl2pPr indent="-764286" lvl="1" marL="914400" marR="0" rtl="0" algn="l">
              <a:spcBef>
                <a:spcPts val="2400"/>
              </a:spcBef>
              <a:spcAft>
                <a:spcPts val="0"/>
              </a:spcAft>
              <a:buClr>
                <a:schemeClr val="accent2"/>
              </a:buClr>
              <a:buSzPts val="8436"/>
              <a:buFont typeface="Noto Sans Symbols"/>
              <a:buChar char="🞂"/>
              <a:defRPr b="0" i="0" sz="11100" u="none" cap="none" strike="noStrike">
                <a:solidFill>
                  <a:schemeClr val="dk2"/>
                </a:solidFill>
                <a:latin typeface="Gill Sans"/>
                <a:ea typeface="Gill Sans"/>
                <a:cs typeface="Gill Sans"/>
                <a:sym typeface="Gill Sans"/>
              </a:defRPr>
            </a:lvl2pPr>
            <a:lvl3pPr indent="-691896" lvl="2" marL="1371600" marR="0" rtl="0" algn="l">
              <a:spcBef>
                <a:spcPts val="2400"/>
              </a:spcBef>
              <a:spcAft>
                <a:spcPts val="0"/>
              </a:spcAft>
              <a:buClr>
                <a:srgbClr val="BCBCBC"/>
              </a:buClr>
              <a:buSzPts val="7296"/>
              <a:buFont typeface="Noto Sans Symbols"/>
              <a:buChar char="🞂"/>
              <a:defRPr b="0" i="0" sz="9600" u="none" cap="none" strike="noStrike">
                <a:solidFill>
                  <a:schemeClr val="dk1"/>
                </a:solidFill>
                <a:latin typeface="Gill Sans"/>
                <a:ea typeface="Gill Sans"/>
                <a:cs typeface="Gill Sans"/>
                <a:sym typeface="Gill Sans"/>
              </a:defRPr>
            </a:lvl3pPr>
            <a:lvl4pPr indent="-615314" lvl="3" marL="1828800" marR="0" rtl="0" algn="l">
              <a:spcBef>
                <a:spcPts val="1914"/>
              </a:spcBef>
              <a:spcAft>
                <a:spcPts val="0"/>
              </a:spcAft>
              <a:buClr>
                <a:srgbClr val="8BA2B4"/>
              </a:buClr>
              <a:buSzPts val="6090"/>
              <a:buFont typeface="Noto Sans Symbols"/>
              <a:buChar char="◻"/>
              <a:defRPr b="0" i="0" sz="8700" u="none" cap="none" strike="noStrike">
                <a:solidFill>
                  <a:schemeClr val="dk1"/>
                </a:solidFill>
                <a:latin typeface="Gill Sans"/>
                <a:ea typeface="Gill Sans"/>
                <a:cs typeface="Gill Sans"/>
                <a:sym typeface="Gill Sans"/>
              </a:defRPr>
            </a:lvl4pPr>
            <a:lvl5pPr indent="-570864" lvl="4" marL="2286000" marR="0" rtl="0" algn="l">
              <a:spcBef>
                <a:spcPts val="1443"/>
              </a:spcBef>
              <a:spcAft>
                <a:spcPts val="0"/>
              </a:spcAft>
              <a:buClr>
                <a:schemeClr val="accent2"/>
              </a:buClr>
              <a:buSzPts val="5390"/>
              <a:buFont typeface="Noto Sans Symbols"/>
              <a:buChar char="◻"/>
              <a:defRPr b="0" i="0" sz="7700" u="none" cap="none" strike="noStrike">
                <a:solidFill>
                  <a:schemeClr val="dk1"/>
                </a:solidFill>
                <a:latin typeface="Gill Sans"/>
                <a:ea typeface="Gill Sans"/>
                <a:cs typeface="Gill Sans"/>
                <a:sym typeface="Gill Sans"/>
              </a:defRPr>
            </a:lvl5pPr>
            <a:lvl6pPr indent="-595312" lvl="5" marL="2743200" marR="0" rtl="0" algn="l">
              <a:spcBef>
                <a:spcPts val="1440"/>
              </a:spcBef>
              <a:spcAft>
                <a:spcPts val="0"/>
              </a:spcAft>
              <a:buClr>
                <a:srgbClr val="8BA1B3"/>
              </a:buClr>
              <a:buSzPts val="5775"/>
              <a:buFont typeface="Noto Sans Symbols"/>
              <a:buChar char="🞂"/>
              <a:defRPr b="0" i="0" sz="7700" u="none" cap="none" strike="noStrike">
                <a:solidFill>
                  <a:schemeClr val="dk1"/>
                </a:solidFill>
                <a:latin typeface="Gill Sans"/>
                <a:ea typeface="Gill Sans"/>
                <a:cs typeface="Gill Sans"/>
                <a:sym typeface="Gill Sans"/>
              </a:defRPr>
            </a:lvl6pPr>
            <a:lvl7pPr indent="-547687" lvl="6" marL="3200400" marR="0" rtl="0" algn="l">
              <a:spcBef>
                <a:spcPts val="1440"/>
              </a:spcBef>
              <a:spcAft>
                <a:spcPts val="0"/>
              </a:spcAft>
              <a:buClr>
                <a:srgbClr val="646C8F"/>
              </a:buClr>
              <a:buSzPts val="5025"/>
              <a:buFont typeface="Noto Sans Symbols"/>
              <a:buChar char="🞂"/>
              <a:defRPr b="0" i="0" sz="6700" u="none" cap="none" strike="noStrike">
                <a:solidFill>
                  <a:schemeClr val="dk1"/>
                </a:solidFill>
                <a:latin typeface="Gill Sans"/>
                <a:ea typeface="Gill Sans"/>
                <a:cs typeface="Gill Sans"/>
                <a:sym typeface="Gill Sans"/>
              </a:defRPr>
            </a:lvl7pPr>
            <a:lvl8pPr indent="-547687" lvl="7" marL="3657600" marR="0" rtl="0" algn="l">
              <a:spcBef>
                <a:spcPts val="1440"/>
              </a:spcBef>
              <a:spcAft>
                <a:spcPts val="0"/>
              </a:spcAft>
              <a:buClr>
                <a:srgbClr val="BABABA"/>
              </a:buClr>
              <a:buSzPts val="5025"/>
              <a:buFont typeface="Noto Sans Symbols"/>
              <a:buChar char="🞂"/>
              <a:defRPr b="0" i="0" sz="6700" u="none" cap="none" strike="noStrike">
                <a:solidFill>
                  <a:schemeClr val="dk1"/>
                </a:solidFill>
                <a:latin typeface="Gill Sans"/>
                <a:ea typeface="Gill Sans"/>
                <a:cs typeface="Gill Sans"/>
                <a:sym typeface="Gill Sans"/>
              </a:defRPr>
            </a:lvl8pPr>
            <a:lvl9pPr indent="-500062" lvl="8" marL="4114800" marR="0" rtl="0" algn="l">
              <a:spcBef>
                <a:spcPts val="1440"/>
              </a:spcBef>
              <a:spcAft>
                <a:spcPts val="0"/>
              </a:spcAft>
              <a:buClr>
                <a:srgbClr val="9FB8CD"/>
              </a:buClr>
              <a:buSzPts val="4275"/>
              <a:buFont typeface="Noto Sans Symbols"/>
              <a:buChar char="🞂"/>
              <a:defRPr b="0" i="0" sz="5700" u="none" cap="none" strike="noStrike">
                <a:solidFill>
                  <a:schemeClr val="dk1"/>
                </a:solidFill>
                <a:latin typeface="Gill Sans"/>
                <a:ea typeface="Gill Sans"/>
                <a:cs typeface="Gill Sans"/>
                <a:sym typeface="Gill Sans"/>
              </a:defRPr>
            </a:lvl9pPr>
          </a:lstStyle>
          <a:p/>
        </p:txBody>
      </p:sp>
      <p:sp>
        <p:nvSpPr>
          <p:cNvPr id="49" name="Google Shape;49;p7"/>
          <p:cNvSpPr txBox="1"/>
          <p:nvPr>
            <p:ph idx="10" type="dt"/>
          </p:nvPr>
        </p:nvSpPr>
        <p:spPr>
          <a:xfrm>
            <a:off x="30722887" y="30503812"/>
            <a:ext cx="10972800" cy="1755775"/>
          </a:xfrm>
          <a:prstGeom prst="rect">
            <a:avLst/>
          </a:prstGeom>
          <a:noFill/>
          <a:ln>
            <a:noFill/>
          </a:ln>
        </p:spPr>
        <p:txBody>
          <a:bodyPr anchorCtr="0" anchor="t" bIns="219425" lIns="438875" spcFirstLastPara="1" rIns="438875" wrap="square" tIns="219425">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0" name="Google Shape;50;p7"/>
          <p:cNvSpPr txBox="1"/>
          <p:nvPr>
            <p:ph idx="11" type="ftr"/>
          </p:nvPr>
        </p:nvSpPr>
        <p:spPr>
          <a:xfrm>
            <a:off x="13914437" y="30503812"/>
            <a:ext cx="16678275" cy="1755775"/>
          </a:xfrm>
          <a:prstGeom prst="rect">
            <a:avLst/>
          </a:prstGeom>
          <a:noFill/>
          <a:ln>
            <a:noFill/>
          </a:ln>
        </p:spPr>
        <p:txBody>
          <a:bodyPr anchorCtr="0" anchor="t" bIns="219425" lIns="438875" spcFirstLastPara="1" rIns="438875" wrap="square" tIns="219425">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 name="Google Shape;51;p7"/>
          <p:cNvSpPr txBox="1"/>
          <p:nvPr>
            <p:ph idx="12" type="sldNum"/>
          </p:nvPr>
        </p:nvSpPr>
        <p:spPr>
          <a:xfrm>
            <a:off x="5838825" y="30503812"/>
            <a:ext cx="5849937" cy="1755775"/>
          </a:xfrm>
          <a:prstGeom prst="rect">
            <a:avLst/>
          </a:prstGeom>
          <a:noFill/>
          <a:ln>
            <a:noFill/>
          </a:ln>
        </p:spPr>
        <p:txBody>
          <a:bodyPr anchorCtr="0" anchor="t" bIns="219425" lIns="438875" spcFirstLastPara="1" rIns="438875" wrap="square" tIns="219425">
            <a:noAutofit/>
          </a:bodyPr>
          <a:lstStyle>
            <a:lvl1pPr indent="0" lvl="0"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8" name="Shape 58"/>
        <p:cNvGrpSpPr/>
        <p:nvPr/>
      </p:nvGrpSpPr>
      <p:grpSpPr>
        <a:xfrm>
          <a:off x="0" y="0"/>
          <a:ext cx="0" cy="0"/>
          <a:chOff x="0" y="0"/>
          <a:chExt cx="0" cy="0"/>
        </a:xfrm>
      </p:grpSpPr>
      <p:sp>
        <p:nvSpPr>
          <p:cNvPr id="59" name="Google Shape;59;p9"/>
          <p:cNvSpPr txBox="1"/>
          <p:nvPr/>
        </p:nvSpPr>
        <p:spPr>
          <a:xfrm>
            <a:off x="4389437" y="13533437"/>
            <a:ext cx="35112325" cy="6143625"/>
          </a:xfrm>
          <a:prstGeom prst="rect">
            <a:avLst/>
          </a:prstGeom>
          <a:noFill/>
          <a:ln cap="rnd" cmpd="sng" w="9525">
            <a:solidFill>
              <a:schemeClr val="accent1"/>
            </a:solidFill>
            <a:prstDash val="solid"/>
            <a:miter lim="800000"/>
            <a:headEnd len="sm" w="sm" type="none"/>
            <a:tailEnd len="sm" w="sm" type="none"/>
          </a:ln>
        </p:spPr>
        <p:txBody>
          <a:bodyPr anchorCtr="0" anchor="ctr" bIns="219425" lIns="438875" spcFirstLastPara="1" rIns="438875" wrap="square" tIns="219425">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0" name="Google Shape;60;p9"/>
          <p:cNvSpPr txBox="1"/>
          <p:nvPr/>
        </p:nvSpPr>
        <p:spPr>
          <a:xfrm>
            <a:off x="4389437" y="13533437"/>
            <a:ext cx="1096962" cy="6143625"/>
          </a:xfrm>
          <a:prstGeom prst="rect">
            <a:avLst/>
          </a:prstGeom>
          <a:solidFill>
            <a:schemeClr val="accent1"/>
          </a:solidFill>
          <a:ln>
            <a:noFill/>
          </a:ln>
        </p:spPr>
        <p:txBody>
          <a:bodyPr anchorCtr="0" anchor="ctr" bIns="219425" lIns="438875" spcFirstLastPara="1" rIns="438875" wrap="square" tIns="219425">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1" name="Google Shape;61;p9"/>
          <p:cNvSpPr txBox="1"/>
          <p:nvPr>
            <p:ph type="title"/>
          </p:nvPr>
        </p:nvSpPr>
        <p:spPr>
          <a:xfrm>
            <a:off x="2195512" y="731837"/>
            <a:ext cx="39500175" cy="4754562"/>
          </a:xfrm>
          <a:prstGeom prst="rect">
            <a:avLst/>
          </a:prstGeom>
          <a:noFill/>
          <a:ln>
            <a:noFill/>
          </a:ln>
        </p:spPr>
        <p:txBody>
          <a:bodyPr anchorCtr="0" anchor="b" bIns="219425" lIns="438875" spcFirstLastPara="1" rIns="438875" wrap="square" tIns="219425">
            <a:noAutofit/>
          </a:bodyPr>
          <a:lstStyle>
            <a:lvl1pPr lvl="0" marR="0" rtl="0" algn="l">
              <a:spcBef>
                <a:spcPts val="0"/>
              </a:spcBef>
              <a:spcAft>
                <a:spcPts val="0"/>
              </a:spcAft>
              <a:buSzPts val="1400"/>
              <a:buNone/>
              <a:defRPr b="0" i="0" sz="15300" u="none" cap="none" strike="noStrike">
                <a:solidFill>
                  <a:schemeClr val="lt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15300" u="none" cap="none" strike="noStrike">
                <a:solidFill>
                  <a:schemeClr val="lt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5300" u="none" cap="none" strike="noStrike">
                <a:solidFill>
                  <a:schemeClr val="lt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5300" u="none" cap="none" strike="noStrike">
                <a:solidFill>
                  <a:schemeClr val="lt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5300" u="none" cap="none" strike="noStrike">
                <a:solidFill>
                  <a:schemeClr val="lt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5300" u="none" cap="none" strike="noStrike">
                <a:solidFill>
                  <a:schemeClr val="lt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5300" u="none" cap="none" strike="noStrike">
                <a:solidFill>
                  <a:schemeClr val="lt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5300" u="none" cap="none" strike="noStrike">
                <a:solidFill>
                  <a:schemeClr val="lt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5300" u="none" cap="none" strike="noStrike">
                <a:solidFill>
                  <a:schemeClr val="lt2"/>
                </a:solidFill>
                <a:latin typeface="Bookman Old Style"/>
                <a:ea typeface="Bookman Old Style"/>
                <a:cs typeface="Bookman Old Style"/>
                <a:sym typeface="Bookman Old Style"/>
              </a:defRPr>
            </a:lvl9pPr>
          </a:lstStyle>
          <a:p/>
        </p:txBody>
      </p:sp>
      <p:sp>
        <p:nvSpPr>
          <p:cNvPr id="62" name="Google Shape;62;p9"/>
          <p:cNvSpPr txBox="1"/>
          <p:nvPr>
            <p:ph idx="1" type="body"/>
          </p:nvPr>
        </p:nvSpPr>
        <p:spPr>
          <a:xfrm>
            <a:off x="2195512" y="5853112"/>
            <a:ext cx="39500175" cy="23569612"/>
          </a:xfrm>
          <a:prstGeom prst="rect">
            <a:avLst/>
          </a:prstGeom>
          <a:noFill/>
          <a:ln>
            <a:noFill/>
          </a:ln>
        </p:spPr>
        <p:txBody>
          <a:bodyPr anchorCtr="0" anchor="t" bIns="219425" lIns="438875" spcFirstLastPara="1" rIns="438875" wrap="square" tIns="219425">
            <a:noAutofit/>
          </a:bodyPr>
          <a:lstStyle>
            <a:lvl1pPr indent="-831850" lvl="0" marL="457200" marR="0" rtl="0" algn="l">
              <a:spcBef>
                <a:spcPts val="2886"/>
              </a:spcBef>
              <a:spcAft>
                <a:spcPts val="0"/>
              </a:spcAft>
              <a:buClr>
                <a:schemeClr val="accent1"/>
              </a:buClr>
              <a:buSzPts val="9500"/>
              <a:buFont typeface="Noto Sans Symbols"/>
              <a:buChar char="🞂"/>
              <a:defRPr b="0" i="0" sz="12500" u="none" cap="none" strike="noStrike">
                <a:solidFill>
                  <a:schemeClr val="lt1"/>
                </a:solidFill>
                <a:latin typeface="Gill Sans"/>
                <a:ea typeface="Gill Sans"/>
                <a:cs typeface="Gill Sans"/>
                <a:sym typeface="Gill Sans"/>
              </a:defRPr>
            </a:lvl1pPr>
            <a:lvl2pPr indent="-764286" lvl="1" marL="914400" marR="0" rtl="0" algn="l">
              <a:spcBef>
                <a:spcPts val="2400"/>
              </a:spcBef>
              <a:spcAft>
                <a:spcPts val="0"/>
              </a:spcAft>
              <a:buClr>
                <a:schemeClr val="accent2"/>
              </a:buClr>
              <a:buSzPts val="8436"/>
              <a:buFont typeface="Noto Sans Symbols"/>
              <a:buChar char="🞂"/>
              <a:defRPr b="0" i="0" sz="11100" u="none" cap="none" strike="noStrike">
                <a:solidFill>
                  <a:schemeClr val="lt2"/>
                </a:solidFill>
                <a:latin typeface="Gill Sans"/>
                <a:ea typeface="Gill Sans"/>
                <a:cs typeface="Gill Sans"/>
                <a:sym typeface="Gill Sans"/>
              </a:defRPr>
            </a:lvl2pPr>
            <a:lvl3pPr indent="-691896" lvl="2" marL="1371600" marR="0" rtl="0" algn="l">
              <a:spcBef>
                <a:spcPts val="2400"/>
              </a:spcBef>
              <a:spcAft>
                <a:spcPts val="0"/>
              </a:spcAft>
              <a:buClr>
                <a:srgbClr val="BCBCBC"/>
              </a:buClr>
              <a:buSzPts val="7296"/>
              <a:buFont typeface="Noto Sans Symbols"/>
              <a:buChar char="🞂"/>
              <a:defRPr b="0" i="0" sz="9600" u="none" cap="none" strike="noStrike">
                <a:solidFill>
                  <a:schemeClr val="lt1"/>
                </a:solidFill>
                <a:latin typeface="Gill Sans"/>
                <a:ea typeface="Gill Sans"/>
                <a:cs typeface="Gill Sans"/>
                <a:sym typeface="Gill Sans"/>
              </a:defRPr>
            </a:lvl3pPr>
            <a:lvl4pPr indent="-615314" lvl="3" marL="1828800" marR="0" rtl="0" algn="l">
              <a:spcBef>
                <a:spcPts val="1914"/>
              </a:spcBef>
              <a:spcAft>
                <a:spcPts val="0"/>
              </a:spcAft>
              <a:buClr>
                <a:srgbClr val="8BA2B4"/>
              </a:buClr>
              <a:buSzPts val="6090"/>
              <a:buFont typeface="Noto Sans Symbols"/>
              <a:buChar char="◻"/>
              <a:defRPr b="0" i="0" sz="8700" u="none" cap="none" strike="noStrike">
                <a:solidFill>
                  <a:schemeClr val="lt1"/>
                </a:solidFill>
                <a:latin typeface="Gill Sans"/>
                <a:ea typeface="Gill Sans"/>
                <a:cs typeface="Gill Sans"/>
                <a:sym typeface="Gill Sans"/>
              </a:defRPr>
            </a:lvl4pPr>
            <a:lvl5pPr indent="-570864" lvl="4" marL="2286000" marR="0" rtl="0" algn="l">
              <a:spcBef>
                <a:spcPts val="1443"/>
              </a:spcBef>
              <a:spcAft>
                <a:spcPts val="0"/>
              </a:spcAft>
              <a:buClr>
                <a:schemeClr val="accent2"/>
              </a:buClr>
              <a:buSzPts val="5390"/>
              <a:buFont typeface="Noto Sans Symbols"/>
              <a:buChar char="◻"/>
              <a:defRPr b="0" i="0" sz="7700" u="none" cap="none" strike="noStrike">
                <a:solidFill>
                  <a:schemeClr val="lt1"/>
                </a:solidFill>
                <a:latin typeface="Gill Sans"/>
                <a:ea typeface="Gill Sans"/>
                <a:cs typeface="Gill Sans"/>
                <a:sym typeface="Gill Sans"/>
              </a:defRPr>
            </a:lvl5pPr>
            <a:lvl6pPr indent="-595312" lvl="5" marL="2743200" marR="0" rtl="0" algn="l">
              <a:spcBef>
                <a:spcPts val="1440"/>
              </a:spcBef>
              <a:spcAft>
                <a:spcPts val="0"/>
              </a:spcAft>
              <a:buClr>
                <a:srgbClr val="8BA1B3"/>
              </a:buClr>
              <a:buSzPts val="5775"/>
              <a:buFont typeface="Noto Sans Symbols"/>
              <a:buChar char="🞂"/>
              <a:defRPr b="0" i="0" sz="7700" u="none" cap="none" strike="noStrike">
                <a:solidFill>
                  <a:schemeClr val="lt1"/>
                </a:solidFill>
                <a:latin typeface="Gill Sans"/>
                <a:ea typeface="Gill Sans"/>
                <a:cs typeface="Gill Sans"/>
                <a:sym typeface="Gill Sans"/>
              </a:defRPr>
            </a:lvl6pPr>
            <a:lvl7pPr indent="-547687" lvl="6" marL="3200400" marR="0" rtl="0" algn="l">
              <a:spcBef>
                <a:spcPts val="1440"/>
              </a:spcBef>
              <a:spcAft>
                <a:spcPts val="0"/>
              </a:spcAft>
              <a:buClr>
                <a:srgbClr val="646C8F"/>
              </a:buClr>
              <a:buSzPts val="5025"/>
              <a:buFont typeface="Noto Sans Symbols"/>
              <a:buChar char="🞂"/>
              <a:defRPr b="0" i="0" sz="6700" u="none" cap="none" strike="noStrike">
                <a:solidFill>
                  <a:schemeClr val="lt1"/>
                </a:solidFill>
                <a:latin typeface="Gill Sans"/>
                <a:ea typeface="Gill Sans"/>
                <a:cs typeface="Gill Sans"/>
                <a:sym typeface="Gill Sans"/>
              </a:defRPr>
            </a:lvl7pPr>
            <a:lvl8pPr indent="-547687" lvl="7" marL="3657600" marR="0" rtl="0" algn="l">
              <a:spcBef>
                <a:spcPts val="1440"/>
              </a:spcBef>
              <a:spcAft>
                <a:spcPts val="0"/>
              </a:spcAft>
              <a:buClr>
                <a:srgbClr val="BABABA"/>
              </a:buClr>
              <a:buSzPts val="5025"/>
              <a:buFont typeface="Noto Sans Symbols"/>
              <a:buChar char="🞂"/>
              <a:defRPr b="0" i="0" sz="6700" u="none" cap="none" strike="noStrike">
                <a:solidFill>
                  <a:schemeClr val="lt1"/>
                </a:solidFill>
                <a:latin typeface="Gill Sans"/>
                <a:ea typeface="Gill Sans"/>
                <a:cs typeface="Gill Sans"/>
                <a:sym typeface="Gill Sans"/>
              </a:defRPr>
            </a:lvl8pPr>
            <a:lvl9pPr indent="-500062" lvl="8" marL="4114800" marR="0" rtl="0" algn="l">
              <a:spcBef>
                <a:spcPts val="1440"/>
              </a:spcBef>
              <a:spcAft>
                <a:spcPts val="0"/>
              </a:spcAft>
              <a:buClr>
                <a:srgbClr val="9FB8CD"/>
              </a:buClr>
              <a:buSzPts val="4275"/>
              <a:buFont typeface="Noto Sans Symbols"/>
              <a:buChar char="🞂"/>
              <a:defRPr b="0" i="0" sz="5700" u="none" cap="none" strike="noStrike">
                <a:solidFill>
                  <a:schemeClr val="lt1"/>
                </a:solidFill>
                <a:latin typeface="Gill Sans"/>
                <a:ea typeface="Gill Sans"/>
                <a:cs typeface="Gill Sans"/>
                <a:sym typeface="Gill Sans"/>
              </a:defRPr>
            </a:lvl9pPr>
          </a:lstStyle>
          <a:p/>
        </p:txBody>
      </p:sp>
      <p:sp>
        <p:nvSpPr>
          <p:cNvPr id="63" name="Google Shape;63;p9"/>
          <p:cNvSpPr txBox="1"/>
          <p:nvPr>
            <p:ph idx="10" type="dt"/>
          </p:nvPr>
        </p:nvSpPr>
        <p:spPr>
          <a:xfrm>
            <a:off x="30722887" y="30503812"/>
            <a:ext cx="10972800" cy="1755775"/>
          </a:xfrm>
          <a:prstGeom prst="rect">
            <a:avLst/>
          </a:prstGeom>
          <a:noFill/>
          <a:ln>
            <a:noFill/>
          </a:ln>
        </p:spPr>
        <p:txBody>
          <a:bodyPr anchorCtr="0" anchor="t" bIns="219425" lIns="438875" spcFirstLastPara="1" rIns="438875" wrap="square" tIns="219425">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4" name="Google Shape;64;p9"/>
          <p:cNvSpPr txBox="1"/>
          <p:nvPr>
            <p:ph idx="11" type="ftr"/>
          </p:nvPr>
        </p:nvSpPr>
        <p:spPr>
          <a:xfrm>
            <a:off x="13914437" y="30503812"/>
            <a:ext cx="16678275" cy="1755775"/>
          </a:xfrm>
          <a:prstGeom prst="rect">
            <a:avLst/>
          </a:prstGeom>
          <a:noFill/>
          <a:ln>
            <a:noFill/>
          </a:ln>
        </p:spPr>
        <p:txBody>
          <a:bodyPr anchorCtr="0" anchor="t" bIns="219425" lIns="438875" spcFirstLastPara="1" rIns="438875" wrap="square" tIns="219425">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5" name="Google Shape;65;p9"/>
          <p:cNvSpPr txBox="1"/>
          <p:nvPr>
            <p:ph idx="12" type="sldNum"/>
          </p:nvPr>
        </p:nvSpPr>
        <p:spPr>
          <a:xfrm>
            <a:off x="5133975" y="30503812"/>
            <a:ext cx="7300912" cy="1755775"/>
          </a:xfrm>
          <a:prstGeom prst="rect">
            <a:avLst/>
          </a:prstGeom>
          <a:noFill/>
          <a:ln>
            <a:noFill/>
          </a:ln>
        </p:spPr>
        <p:txBody>
          <a:bodyPr anchorCtr="0" anchor="t" bIns="219425" lIns="438875" spcFirstLastPara="1" rIns="438875" wrap="square" tIns="219425">
            <a:noAutofit/>
          </a:bodyPr>
          <a:lstStyle>
            <a:lvl1pPr indent="0" lvl="0" marL="0" marR="0" rtl="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cxnSp>
        <p:nvCxnSpPr>
          <p:cNvPr id="73" name="Google Shape;73;p11"/>
          <p:cNvCxnSpPr/>
          <p:nvPr/>
        </p:nvCxnSpPr>
        <p:spPr>
          <a:xfrm>
            <a:off x="2195512" y="30494287"/>
            <a:ext cx="39500175" cy="0"/>
          </a:xfrm>
          <a:prstGeom prst="straightConnector1">
            <a:avLst/>
          </a:prstGeom>
          <a:noFill/>
          <a:ln cap="flat" cmpd="sng" w="9525">
            <a:solidFill>
              <a:schemeClr val="accent2"/>
            </a:solidFill>
            <a:prstDash val="solid"/>
            <a:miter lim="800000"/>
            <a:headEnd len="med" w="med" type="none"/>
            <a:tailEnd len="med" w="med" type="none"/>
          </a:ln>
        </p:spPr>
      </p:cxnSp>
      <p:cxnSp>
        <p:nvCxnSpPr>
          <p:cNvPr id="74" name="Google Shape;74;p11"/>
          <p:cNvCxnSpPr/>
          <p:nvPr/>
        </p:nvCxnSpPr>
        <p:spPr>
          <a:xfrm>
            <a:off x="2195512" y="5486400"/>
            <a:ext cx="39500175" cy="0"/>
          </a:xfrm>
          <a:prstGeom prst="straightConnector1">
            <a:avLst/>
          </a:prstGeom>
          <a:noFill/>
          <a:ln cap="flat" cmpd="sng" w="9525">
            <a:solidFill>
              <a:schemeClr val="accent2"/>
            </a:solidFill>
            <a:prstDash val="solid"/>
            <a:miter lim="800000"/>
            <a:headEnd len="med" w="med" type="none"/>
            <a:tailEnd len="med" w="med" type="none"/>
          </a:ln>
        </p:spPr>
      </p:cxnSp>
      <p:sp>
        <p:nvSpPr>
          <p:cNvPr id="75" name="Google Shape;75;p11"/>
          <p:cNvSpPr/>
          <p:nvPr/>
        </p:nvSpPr>
        <p:spPr>
          <a:xfrm rot="5400000">
            <a:off x="2011362" y="31043562"/>
            <a:ext cx="915987" cy="576262"/>
          </a:xfrm>
          <a:prstGeom prst="triangle">
            <a:avLst>
              <a:gd fmla="val 50000" name="adj"/>
            </a:avLst>
          </a:prstGeom>
          <a:solidFill>
            <a:schemeClr val="accent2"/>
          </a:solidFill>
          <a:ln>
            <a:noFill/>
          </a:ln>
        </p:spPr>
        <p:txBody>
          <a:bodyPr anchorCtr="0" anchor="ctr" bIns="219425" lIns="438875" spcFirstLastPara="1" rIns="438875" wrap="square" tIns="2194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 name="Google Shape;76;p11"/>
          <p:cNvSpPr/>
          <p:nvPr/>
        </p:nvSpPr>
        <p:spPr>
          <a:xfrm rot="5400000">
            <a:off x="2011362" y="31043562"/>
            <a:ext cx="915987" cy="576262"/>
          </a:xfrm>
          <a:prstGeom prst="triangle">
            <a:avLst>
              <a:gd fmla="val 50000" name="adj"/>
            </a:avLst>
          </a:prstGeom>
          <a:solidFill>
            <a:schemeClr val="accent2"/>
          </a:solidFill>
          <a:ln>
            <a:noFill/>
          </a:ln>
        </p:spPr>
        <p:txBody>
          <a:bodyPr anchorCtr="0" anchor="ctr" bIns="219425" lIns="438875" spcFirstLastPara="1" rIns="438875" wrap="square" tIns="2194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 name="Google Shape;77;p11"/>
          <p:cNvSpPr txBox="1"/>
          <p:nvPr>
            <p:ph type="title"/>
          </p:nvPr>
        </p:nvSpPr>
        <p:spPr>
          <a:xfrm>
            <a:off x="2195512" y="731837"/>
            <a:ext cx="39500175" cy="4754562"/>
          </a:xfrm>
          <a:prstGeom prst="rect">
            <a:avLst/>
          </a:prstGeom>
          <a:noFill/>
          <a:ln>
            <a:noFill/>
          </a:ln>
        </p:spPr>
        <p:txBody>
          <a:bodyPr anchorCtr="0" anchor="b" bIns="219425" lIns="438875" spcFirstLastPara="1" rIns="438875" wrap="square" tIns="219425">
            <a:noAutofit/>
          </a:bodyPr>
          <a:lstStyle>
            <a:lvl1pPr lvl="0"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9pPr>
          </a:lstStyle>
          <a:p/>
        </p:txBody>
      </p:sp>
      <p:sp>
        <p:nvSpPr>
          <p:cNvPr id="78" name="Google Shape;78;p11"/>
          <p:cNvSpPr txBox="1"/>
          <p:nvPr>
            <p:ph idx="1" type="body"/>
          </p:nvPr>
        </p:nvSpPr>
        <p:spPr>
          <a:xfrm>
            <a:off x="2195512" y="5853112"/>
            <a:ext cx="39500175" cy="23569612"/>
          </a:xfrm>
          <a:prstGeom prst="rect">
            <a:avLst/>
          </a:prstGeom>
          <a:noFill/>
          <a:ln>
            <a:noFill/>
          </a:ln>
        </p:spPr>
        <p:txBody>
          <a:bodyPr anchorCtr="0" anchor="t" bIns="219425" lIns="438875" spcFirstLastPara="1" rIns="438875" wrap="square" tIns="219425">
            <a:noAutofit/>
          </a:bodyPr>
          <a:lstStyle>
            <a:lvl1pPr indent="-831850" lvl="0" marL="457200" marR="0" rtl="0" algn="l">
              <a:spcBef>
                <a:spcPts val="2886"/>
              </a:spcBef>
              <a:spcAft>
                <a:spcPts val="0"/>
              </a:spcAft>
              <a:buClr>
                <a:schemeClr val="accent1"/>
              </a:buClr>
              <a:buSzPts val="9500"/>
              <a:buFont typeface="Noto Sans Symbols"/>
              <a:buChar char="🞂"/>
              <a:defRPr b="0" i="0" sz="12500" u="none" cap="none" strike="noStrike">
                <a:solidFill>
                  <a:schemeClr val="dk1"/>
                </a:solidFill>
                <a:latin typeface="Gill Sans"/>
                <a:ea typeface="Gill Sans"/>
                <a:cs typeface="Gill Sans"/>
                <a:sym typeface="Gill Sans"/>
              </a:defRPr>
            </a:lvl1pPr>
            <a:lvl2pPr indent="-764286" lvl="1" marL="914400" marR="0" rtl="0" algn="l">
              <a:spcBef>
                <a:spcPts val="2400"/>
              </a:spcBef>
              <a:spcAft>
                <a:spcPts val="0"/>
              </a:spcAft>
              <a:buClr>
                <a:schemeClr val="accent2"/>
              </a:buClr>
              <a:buSzPts val="8436"/>
              <a:buFont typeface="Noto Sans Symbols"/>
              <a:buChar char="🞂"/>
              <a:defRPr b="0" i="0" sz="11100" u="none" cap="none" strike="noStrike">
                <a:solidFill>
                  <a:schemeClr val="dk2"/>
                </a:solidFill>
                <a:latin typeface="Gill Sans"/>
                <a:ea typeface="Gill Sans"/>
                <a:cs typeface="Gill Sans"/>
                <a:sym typeface="Gill Sans"/>
              </a:defRPr>
            </a:lvl2pPr>
            <a:lvl3pPr indent="-691896" lvl="2" marL="1371600" marR="0" rtl="0" algn="l">
              <a:spcBef>
                <a:spcPts val="2400"/>
              </a:spcBef>
              <a:spcAft>
                <a:spcPts val="0"/>
              </a:spcAft>
              <a:buClr>
                <a:srgbClr val="BCBCBC"/>
              </a:buClr>
              <a:buSzPts val="7296"/>
              <a:buFont typeface="Noto Sans Symbols"/>
              <a:buChar char="🞂"/>
              <a:defRPr b="0" i="0" sz="9600" u="none" cap="none" strike="noStrike">
                <a:solidFill>
                  <a:schemeClr val="dk1"/>
                </a:solidFill>
                <a:latin typeface="Gill Sans"/>
                <a:ea typeface="Gill Sans"/>
                <a:cs typeface="Gill Sans"/>
                <a:sym typeface="Gill Sans"/>
              </a:defRPr>
            </a:lvl3pPr>
            <a:lvl4pPr indent="-615314" lvl="3" marL="1828800" marR="0" rtl="0" algn="l">
              <a:spcBef>
                <a:spcPts val="1914"/>
              </a:spcBef>
              <a:spcAft>
                <a:spcPts val="0"/>
              </a:spcAft>
              <a:buClr>
                <a:srgbClr val="8BA2B4"/>
              </a:buClr>
              <a:buSzPts val="6090"/>
              <a:buFont typeface="Noto Sans Symbols"/>
              <a:buChar char="◻"/>
              <a:defRPr b="0" i="0" sz="8700" u="none" cap="none" strike="noStrike">
                <a:solidFill>
                  <a:schemeClr val="dk1"/>
                </a:solidFill>
                <a:latin typeface="Gill Sans"/>
                <a:ea typeface="Gill Sans"/>
                <a:cs typeface="Gill Sans"/>
                <a:sym typeface="Gill Sans"/>
              </a:defRPr>
            </a:lvl4pPr>
            <a:lvl5pPr indent="-570864" lvl="4" marL="2286000" marR="0" rtl="0" algn="l">
              <a:spcBef>
                <a:spcPts val="1443"/>
              </a:spcBef>
              <a:spcAft>
                <a:spcPts val="0"/>
              </a:spcAft>
              <a:buClr>
                <a:schemeClr val="accent2"/>
              </a:buClr>
              <a:buSzPts val="5390"/>
              <a:buFont typeface="Noto Sans Symbols"/>
              <a:buChar char="◻"/>
              <a:defRPr b="0" i="0" sz="7700" u="none" cap="none" strike="noStrike">
                <a:solidFill>
                  <a:schemeClr val="dk1"/>
                </a:solidFill>
                <a:latin typeface="Gill Sans"/>
                <a:ea typeface="Gill Sans"/>
                <a:cs typeface="Gill Sans"/>
                <a:sym typeface="Gill Sans"/>
              </a:defRPr>
            </a:lvl5pPr>
            <a:lvl6pPr indent="-595312" lvl="5" marL="2743200" marR="0" rtl="0" algn="l">
              <a:spcBef>
                <a:spcPts val="1440"/>
              </a:spcBef>
              <a:spcAft>
                <a:spcPts val="0"/>
              </a:spcAft>
              <a:buClr>
                <a:srgbClr val="8BA1B3"/>
              </a:buClr>
              <a:buSzPts val="5775"/>
              <a:buFont typeface="Noto Sans Symbols"/>
              <a:buChar char="🞂"/>
              <a:defRPr b="0" i="0" sz="7700" u="none" cap="none" strike="noStrike">
                <a:solidFill>
                  <a:schemeClr val="dk1"/>
                </a:solidFill>
                <a:latin typeface="Gill Sans"/>
                <a:ea typeface="Gill Sans"/>
                <a:cs typeface="Gill Sans"/>
                <a:sym typeface="Gill Sans"/>
              </a:defRPr>
            </a:lvl6pPr>
            <a:lvl7pPr indent="-547687" lvl="6" marL="3200400" marR="0" rtl="0" algn="l">
              <a:spcBef>
                <a:spcPts val="1440"/>
              </a:spcBef>
              <a:spcAft>
                <a:spcPts val="0"/>
              </a:spcAft>
              <a:buClr>
                <a:srgbClr val="646C8F"/>
              </a:buClr>
              <a:buSzPts val="5025"/>
              <a:buFont typeface="Noto Sans Symbols"/>
              <a:buChar char="🞂"/>
              <a:defRPr b="0" i="0" sz="6700" u="none" cap="none" strike="noStrike">
                <a:solidFill>
                  <a:schemeClr val="dk1"/>
                </a:solidFill>
                <a:latin typeface="Gill Sans"/>
                <a:ea typeface="Gill Sans"/>
                <a:cs typeface="Gill Sans"/>
                <a:sym typeface="Gill Sans"/>
              </a:defRPr>
            </a:lvl7pPr>
            <a:lvl8pPr indent="-547687" lvl="7" marL="3657600" marR="0" rtl="0" algn="l">
              <a:spcBef>
                <a:spcPts val="1440"/>
              </a:spcBef>
              <a:spcAft>
                <a:spcPts val="0"/>
              </a:spcAft>
              <a:buClr>
                <a:srgbClr val="BABABA"/>
              </a:buClr>
              <a:buSzPts val="5025"/>
              <a:buFont typeface="Noto Sans Symbols"/>
              <a:buChar char="🞂"/>
              <a:defRPr b="0" i="0" sz="6700" u="none" cap="none" strike="noStrike">
                <a:solidFill>
                  <a:schemeClr val="dk1"/>
                </a:solidFill>
                <a:latin typeface="Gill Sans"/>
                <a:ea typeface="Gill Sans"/>
                <a:cs typeface="Gill Sans"/>
                <a:sym typeface="Gill Sans"/>
              </a:defRPr>
            </a:lvl8pPr>
            <a:lvl9pPr indent="-500062" lvl="8" marL="4114800" marR="0" rtl="0" algn="l">
              <a:spcBef>
                <a:spcPts val="1440"/>
              </a:spcBef>
              <a:spcAft>
                <a:spcPts val="0"/>
              </a:spcAft>
              <a:buClr>
                <a:srgbClr val="9FB8CD"/>
              </a:buClr>
              <a:buSzPts val="4275"/>
              <a:buFont typeface="Noto Sans Symbols"/>
              <a:buChar char="🞂"/>
              <a:defRPr b="0" i="0" sz="5700" u="none" cap="none" strike="noStrike">
                <a:solidFill>
                  <a:schemeClr val="dk1"/>
                </a:solidFill>
                <a:latin typeface="Gill Sans"/>
                <a:ea typeface="Gill Sans"/>
                <a:cs typeface="Gill Sans"/>
                <a:sym typeface="Gill Sans"/>
              </a:defRPr>
            </a:lvl9pPr>
          </a:lstStyle>
          <a:p/>
        </p:txBody>
      </p:sp>
      <p:sp>
        <p:nvSpPr>
          <p:cNvPr id="79" name="Google Shape;79;p11"/>
          <p:cNvSpPr txBox="1"/>
          <p:nvPr>
            <p:ph idx="10" type="dt"/>
          </p:nvPr>
        </p:nvSpPr>
        <p:spPr>
          <a:xfrm>
            <a:off x="30722887" y="30510162"/>
            <a:ext cx="10987087" cy="1755775"/>
          </a:xfrm>
          <a:prstGeom prst="rect">
            <a:avLst/>
          </a:prstGeom>
          <a:noFill/>
          <a:ln>
            <a:noFill/>
          </a:ln>
        </p:spPr>
        <p:txBody>
          <a:bodyPr anchorCtr="0" anchor="t" bIns="219425" lIns="438875" spcFirstLastPara="1" rIns="438875" wrap="square" tIns="219425">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0" name="Google Shape;80;p11"/>
          <p:cNvSpPr txBox="1"/>
          <p:nvPr>
            <p:ph idx="11" type="ftr"/>
          </p:nvPr>
        </p:nvSpPr>
        <p:spPr>
          <a:xfrm>
            <a:off x="13914437" y="30510162"/>
            <a:ext cx="16822737" cy="1755775"/>
          </a:xfrm>
          <a:prstGeom prst="rect">
            <a:avLst/>
          </a:prstGeom>
          <a:noFill/>
          <a:ln>
            <a:noFill/>
          </a:ln>
        </p:spPr>
        <p:txBody>
          <a:bodyPr anchorCtr="0" anchor="t" bIns="219425" lIns="438875" spcFirstLastPara="1" rIns="438875" wrap="square" tIns="219425">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1" name="Google Shape;81;p11"/>
          <p:cNvSpPr txBox="1"/>
          <p:nvPr>
            <p:ph idx="12" type="sldNum"/>
          </p:nvPr>
        </p:nvSpPr>
        <p:spPr>
          <a:xfrm>
            <a:off x="2941637" y="30510162"/>
            <a:ext cx="9507537" cy="1755775"/>
          </a:xfrm>
          <a:prstGeom prst="rect">
            <a:avLst/>
          </a:prstGeom>
          <a:noFill/>
          <a:ln>
            <a:noFill/>
          </a:ln>
        </p:spPr>
        <p:txBody>
          <a:bodyPr anchorCtr="0" anchor="t" bIns="219425" lIns="438875" spcFirstLastPara="1" rIns="438875" wrap="square" tIns="219425">
            <a:noAutofit/>
          </a:bodyPr>
          <a:lstStyle>
            <a:lvl1pPr indent="0" lvl="0"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cxnSp>
        <p:nvCxnSpPr>
          <p:cNvPr id="88" name="Google Shape;88;p13"/>
          <p:cNvCxnSpPr/>
          <p:nvPr/>
        </p:nvCxnSpPr>
        <p:spPr>
          <a:xfrm>
            <a:off x="2195512" y="30494287"/>
            <a:ext cx="39500175" cy="0"/>
          </a:xfrm>
          <a:prstGeom prst="straightConnector1">
            <a:avLst/>
          </a:prstGeom>
          <a:noFill/>
          <a:ln cap="flat" cmpd="sng" w="9525">
            <a:solidFill>
              <a:schemeClr val="accent2"/>
            </a:solidFill>
            <a:prstDash val="solid"/>
            <a:miter lim="800000"/>
            <a:headEnd len="med" w="med" type="none"/>
            <a:tailEnd len="med" w="med" type="none"/>
          </a:ln>
        </p:spPr>
      </p:cxnSp>
      <p:sp>
        <p:nvSpPr>
          <p:cNvPr id="89" name="Google Shape;89;p13"/>
          <p:cNvSpPr/>
          <p:nvPr/>
        </p:nvSpPr>
        <p:spPr>
          <a:xfrm rot="5400000">
            <a:off x="2011362" y="31043562"/>
            <a:ext cx="915987" cy="576262"/>
          </a:xfrm>
          <a:prstGeom prst="triangle">
            <a:avLst>
              <a:gd fmla="val 50000" name="adj"/>
            </a:avLst>
          </a:prstGeom>
          <a:solidFill>
            <a:schemeClr val="accent2"/>
          </a:solidFill>
          <a:ln>
            <a:noFill/>
          </a:ln>
        </p:spPr>
        <p:txBody>
          <a:bodyPr anchorCtr="0" anchor="ctr" bIns="219425" lIns="438875" spcFirstLastPara="1" rIns="438875" wrap="square" tIns="2194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13"/>
          <p:cNvSpPr txBox="1"/>
          <p:nvPr>
            <p:ph type="title"/>
          </p:nvPr>
        </p:nvSpPr>
        <p:spPr>
          <a:xfrm>
            <a:off x="2195512" y="731837"/>
            <a:ext cx="39500175" cy="4754562"/>
          </a:xfrm>
          <a:prstGeom prst="rect">
            <a:avLst/>
          </a:prstGeom>
          <a:noFill/>
          <a:ln>
            <a:noFill/>
          </a:ln>
        </p:spPr>
        <p:txBody>
          <a:bodyPr anchorCtr="0" anchor="b" bIns="219425" lIns="438875" spcFirstLastPara="1" rIns="438875" wrap="square" tIns="219425">
            <a:noAutofit/>
          </a:bodyPr>
          <a:lstStyle>
            <a:lvl1pPr lvl="0"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9pPr>
          </a:lstStyle>
          <a:p/>
        </p:txBody>
      </p:sp>
      <p:sp>
        <p:nvSpPr>
          <p:cNvPr id="91" name="Google Shape;91;p13"/>
          <p:cNvSpPr txBox="1"/>
          <p:nvPr>
            <p:ph idx="1" type="body"/>
          </p:nvPr>
        </p:nvSpPr>
        <p:spPr>
          <a:xfrm>
            <a:off x="2195512" y="5853112"/>
            <a:ext cx="39500175" cy="23569612"/>
          </a:xfrm>
          <a:prstGeom prst="rect">
            <a:avLst/>
          </a:prstGeom>
          <a:noFill/>
          <a:ln>
            <a:noFill/>
          </a:ln>
        </p:spPr>
        <p:txBody>
          <a:bodyPr anchorCtr="0" anchor="t" bIns="219425" lIns="438875" spcFirstLastPara="1" rIns="438875" wrap="square" tIns="219425">
            <a:noAutofit/>
          </a:bodyPr>
          <a:lstStyle>
            <a:lvl1pPr indent="-831850" lvl="0" marL="457200" marR="0" rtl="0" algn="l">
              <a:spcBef>
                <a:spcPts val="2886"/>
              </a:spcBef>
              <a:spcAft>
                <a:spcPts val="0"/>
              </a:spcAft>
              <a:buClr>
                <a:schemeClr val="accent1"/>
              </a:buClr>
              <a:buSzPts val="9500"/>
              <a:buFont typeface="Noto Sans Symbols"/>
              <a:buChar char="🞂"/>
              <a:defRPr b="0" i="0" sz="12500" u="none" cap="none" strike="noStrike">
                <a:solidFill>
                  <a:schemeClr val="dk1"/>
                </a:solidFill>
                <a:latin typeface="Gill Sans"/>
                <a:ea typeface="Gill Sans"/>
                <a:cs typeface="Gill Sans"/>
                <a:sym typeface="Gill Sans"/>
              </a:defRPr>
            </a:lvl1pPr>
            <a:lvl2pPr indent="-764286" lvl="1" marL="914400" marR="0" rtl="0" algn="l">
              <a:spcBef>
                <a:spcPts val="2400"/>
              </a:spcBef>
              <a:spcAft>
                <a:spcPts val="0"/>
              </a:spcAft>
              <a:buClr>
                <a:schemeClr val="accent2"/>
              </a:buClr>
              <a:buSzPts val="8436"/>
              <a:buFont typeface="Noto Sans Symbols"/>
              <a:buChar char="🞂"/>
              <a:defRPr b="0" i="0" sz="11100" u="none" cap="none" strike="noStrike">
                <a:solidFill>
                  <a:schemeClr val="dk2"/>
                </a:solidFill>
                <a:latin typeface="Gill Sans"/>
                <a:ea typeface="Gill Sans"/>
                <a:cs typeface="Gill Sans"/>
                <a:sym typeface="Gill Sans"/>
              </a:defRPr>
            </a:lvl2pPr>
            <a:lvl3pPr indent="-691896" lvl="2" marL="1371600" marR="0" rtl="0" algn="l">
              <a:spcBef>
                <a:spcPts val="2400"/>
              </a:spcBef>
              <a:spcAft>
                <a:spcPts val="0"/>
              </a:spcAft>
              <a:buClr>
                <a:srgbClr val="BCBCBC"/>
              </a:buClr>
              <a:buSzPts val="7296"/>
              <a:buFont typeface="Noto Sans Symbols"/>
              <a:buChar char="🞂"/>
              <a:defRPr b="0" i="0" sz="9600" u="none" cap="none" strike="noStrike">
                <a:solidFill>
                  <a:schemeClr val="dk1"/>
                </a:solidFill>
                <a:latin typeface="Gill Sans"/>
                <a:ea typeface="Gill Sans"/>
                <a:cs typeface="Gill Sans"/>
                <a:sym typeface="Gill Sans"/>
              </a:defRPr>
            </a:lvl3pPr>
            <a:lvl4pPr indent="-615314" lvl="3" marL="1828800" marR="0" rtl="0" algn="l">
              <a:spcBef>
                <a:spcPts val="1914"/>
              </a:spcBef>
              <a:spcAft>
                <a:spcPts val="0"/>
              </a:spcAft>
              <a:buClr>
                <a:srgbClr val="8BA2B4"/>
              </a:buClr>
              <a:buSzPts val="6090"/>
              <a:buFont typeface="Noto Sans Symbols"/>
              <a:buChar char="◻"/>
              <a:defRPr b="0" i="0" sz="8700" u="none" cap="none" strike="noStrike">
                <a:solidFill>
                  <a:schemeClr val="dk1"/>
                </a:solidFill>
                <a:latin typeface="Gill Sans"/>
                <a:ea typeface="Gill Sans"/>
                <a:cs typeface="Gill Sans"/>
                <a:sym typeface="Gill Sans"/>
              </a:defRPr>
            </a:lvl4pPr>
            <a:lvl5pPr indent="-570864" lvl="4" marL="2286000" marR="0" rtl="0" algn="l">
              <a:spcBef>
                <a:spcPts val="1443"/>
              </a:spcBef>
              <a:spcAft>
                <a:spcPts val="0"/>
              </a:spcAft>
              <a:buClr>
                <a:schemeClr val="accent2"/>
              </a:buClr>
              <a:buSzPts val="5390"/>
              <a:buFont typeface="Noto Sans Symbols"/>
              <a:buChar char="◻"/>
              <a:defRPr b="0" i="0" sz="7700" u="none" cap="none" strike="noStrike">
                <a:solidFill>
                  <a:schemeClr val="dk1"/>
                </a:solidFill>
                <a:latin typeface="Gill Sans"/>
                <a:ea typeface="Gill Sans"/>
                <a:cs typeface="Gill Sans"/>
                <a:sym typeface="Gill Sans"/>
              </a:defRPr>
            </a:lvl5pPr>
            <a:lvl6pPr indent="-595312" lvl="5" marL="2743200" marR="0" rtl="0" algn="l">
              <a:spcBef>
                <a:spcPts val="1440"/>
              </a:spcBef>
              <a:spcAft>
                <a:spcPts val="0"/>
              </a:spcAft>
              <a:buClr>
                <a:srgbClr val="8BA1B3"/>
              </a:buClr>
              <a:buSzPts val="5775"/>
              <a:buFont typeface="Noto Sans Symbols"/>
              <a:buChar char="🞂"/>
              <a:defRPr b="0" i="0" sz="7700" u="none" cap="none" strike="noStrike">
                <a:solidFill>
                  <a:schemeClr val="dk1"/>
                </a:solidFill>
                <a:latin typeface="Gill Sans"/>
                <a:ea typeface="Gill Sans"/>
                <a:cs typeface="Gill Sans"/>
                <a:sym typeface="Gill Sans"/>
              </a:defRPr>
            </a:lvl6pPr>
            <a:lvl7pPr indent="-547687" lvl="6" marL="3200400" marR="0" rtl="0" algn="l">
              <a:spcBef>
                <a:spcPts val="1440"/>
              </a:spcBef>
              <a:spcAft>
                <a:spcPts val="0"/>
              </a:spcAft>
              <a:buClr>
                <a:srgbClr val="646C8F"/>
              </a:buClr>
              <a:buSzPts val="5025"/>
              <a:buFont typeface="Noto Sans Symbols"/>
              <a:buChar char="🞂"/>
              <a:defRPr b="0" i="0" sz="6700" u="none" cap="none" strike="noStrike">
                <a:solidFill>
                  <a:schemeClr val="dk1"/>
                </a:solidFill>
                <a:latin typeface="Gill Sans"/>
                <a:ea typeface="Gill Sans"/>
                <a:cs typeface="Gill Sans"/>
                <a:sym typeface="Gill Sans"/>
              </a:defRPr>
            </a:lvl7pPr>
            <a:lvl8pPr indent="-547687" lvl="7" marL="3657600" marR="0" rtl="0" algn="l">
              <a:spcBef>
                <a:spcPts val="1440"/>
              </a:spcBef>
              <a:spcAft>
                <a:spcPts val="0"/>
              </a:spcAft>
              <a:buClr>
                <a:srgbClr val="BABABA"/>
              </a:buClr>
              <a:buSzPts val="5025"/>
              <a:buFont typeface="Noto Sans Symbols"/>
              <a:buChar char="🞂"/>
              <a:defRPr b="0" i="0" sz="6700" u="none" cap="none" strike="noStrike">
                <a:solidFill>
                  <a:schemeClr val="dk1"/>
                </a:solidFill>
                <a:latin typeface="Gill Sans"/>
                <a:ea typeface="Gill Sans"/>
                <a:cs typeface="Gill Sans"/>
                <a:sym typeface="Gill Sans"/>
              </a:defRPr>
            </a:lvl8pPr>
            <a:lvl9pPr indent="-500062" lvl="8" marL="4114800" marR="0" rtl="0" algn="l">
              <a:spcBef>
                <a:spcPts val="1440"/>
              </a:spcBef>
              <a:spcAft>
                <a:spcPts val="0"/>
              </a:spcAft>
              <a:buClr>
                <a:srgbClr val="9FB8CD"/>
              </a:buClr>
              <a:buSzPts val="4275"/>
              <a:buFont typeface="Noto Sans Symbols"/>
              <a:buChar char="🞂"/>
              <a:defRPr b="0" i="0" sz="5700" u="none" cap="none" strike="noStrike">
                <a:solidFill>
                  <a:schemeClr val="dk1"/>
                </a:solidFill>
                <a:latin typeface="Gill Sans"/>
                <a:ea typeface="Gill Sans"/>
                <a:cs typeface="Gill Sans"/>
                <a:sym typeface="Gill Sans"/>
              </a:defRPr>
            </a:lvl9pPr>
          </a:lstStyle>
          <a:p/>
        </p:txBody>
      </p:sp>
      <p:sp>
        <p:nvSpPr>
          <p:cNvPr id="92" name="Google Shape;92;p13"/>
          <p:cNvSpPr txBox="1"/>
          <p:nvPr>
            <p:ph idx="10" type="dt"/>
          </p:nvPr>
        </p:nvSpPr>
        <p:spPr>
          <a:xfrm>
            <a:off x="30722887" y="30510162"/>
            <a:ext cx="10987087" cy="1755775"/>
          </a:xfrm>
          <a:prstGeom prst="rect">
            <a:avLst/>
          </a:prstGeom>
          <a:noFill/>
          <a:ln>
            <a:noFill/>
          </a:ln>
        </p:spPr>
        <p:txBody>
          <a:bodyPr anchorCtr="0" anchor="t" bIns="219425" lIns="438875" spcFirstLastPara="1" rIns="438875" wrap="square" tIns="219425">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3" name="Google Shape;93;p13"/>
          <p:cNvSpPr txBox="1"/>
          <p:nvPr>
            <p:ph idx="11" type="ftr"/>
          </p:nvPr>
        </p:nvSpPr>
        <p:spPr>
          <a:xfrm>
            <a:off x="13914437" y="30510162"/>
            <a:ext cx="16822737" cy="1755775"/>
          </a:xfrm>
          <a:prstGeom prst="rect">
            <a:avLst/>
          </a:prstGeom>
          <a:noFill/>
          <a:ln>
            <a:noFill/>
          </a:ln>
        </p:spPr>
        <p:txBody>
          <a:bodyPr anchorCtr="0" anchor="t" bIns="219425" lIns="438875" spcFirstLastPara="1" rIns="438875" wrap="square" tIns="219425">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4" name="Google Shape;94;p13"/>
          <p:cNvSpPr txBox="1"/>
          <p:nvPr>
            <p:ph idx="12" type="sldNum"/>
          </p:nvPr>
        </p:nvSpPr>
        <p:spPr>
          <a:xfrm>
            <a:off x="2941637" y="30510162"/>
            <a:ext cx="9507537" cy="1755775"/>
          </a:xfrm>
          <a:prstGeom prst="rect">
            <a:avLst/>
          </a:prstGeom>
          <a:noFill/>
          <a:ln>
            <a:noFill/>
          </a:ln>
        </p:spPr>
        <p:txBody>
          <a:bodyPr anchorCtr="0" anchor="t" bIns="219425" lIns="438875" spcFirstLastPara="1" rIns="438875" wrap="square" tIns="219425">
            <a:noAutofit/>
          </a:bodyPr>
          <a:lstStyle>
            <a:lvl1pPr indent="0" lvl="0"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cxnSp>
        <p:nvCxnSpPr>
          <p:cNvPr id="100" name="Google Shape;100;p15"/>
          <p:cNvCxnSpPr/>
          <p:nvPr/>
        </p:nvCxnSpPr>
        <p:spPr>
          <a:xfrm>
            <a:off x="2195512" y="30494287"/>
            <a:ext cx="39500175" cy="0"/>
          </a:xfrm>
          <a:prstGeom prst="straightConnector1">
            <a:avLst/>
          </a:prstGeom>
          <a:noFill/>
          <a:ln cap="flat" cmpd="sng" w="9525">
            <a:solidFill>
              <a:schemeClr val="accent2"/>
            </a:solidFill>
            <a:prstDash val="solid"/>
            <a:miter lim="800000"/>
            <a:headEnd len="med" w="med" type="none"/>
            <a:tailEnd len="med" w="med" type="none"/>
          </a:ln>
        </p:spPr>
      </p:cxnSp>
      <p:cxnSp>
        <p:nvCxnSpPr>
          <p:cNvPr id="101" name="Google Shape;101;p15"/>
          <p:cNvCxnSpPr/>
          <p:nvPr/>
        </p:nvCxnSpPr>
        <p:spPr>
          <a:xfrm rot="5400000">
            <a:off x="15170150" y="15955962"/>
            <a:ext cx="28968700" cy="0"/>
          </a:xfrm>
          <a:prstGeom prst="straightConnector1">
            <a:avLst/>
          </a:prstGeom>
          <a:noFill/>
          <a:ln cap="flat" cmpd="sng" w="9525">
            <a:solidFill>
              <a:schemeClr val="accent2"/>
            </a:solidFill>
            <a:prstDash val="solid"/>
            <a:miter lim="800000"/>
            <a:headEnd len="med" w="med" type="none"/>
            <a:tailEnd len="med" w="med" type="none"/>
          </a:ln>
        </p:spPr>
      </p:cxnSp>
      <p:sp>
        <p:nvSpPr>
          <p:cNvPr id="102" name="Google Shape;102;p15"/>
          <p:cNvSpPr/>
          <p:nvPr/>
        </p:nvSpPr>
        <p:spPr>
          <a:xfrm rot="5400000">
            <a:off x="2011362" y="31043562"/>
            <a:ext cx="915987" cy="576262"/>
          </a:xfrm>
          <a:prstGeom prst="triangle">
            <a:avLst>
              <a:gd fmla="val 50000" name="adj"/>
            </a:avLst>
          </a:prstGeom>
          <a:solidFill>
            <a:schemeClr val="accent2"/>
          </a:solidFill>
          <a:ln>
            <a:noFill/>
          </a:ln>
        </p:spPr>
        <p:txBody>
          <a:bodyPr anchorCtr="0" anchor="ctr" bIns="219425" lIns="438875" spcFirstLastPara="1" rIns="438875" wrap="square" tIns="2194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15"/>
          <p:cNvSpPr txBox="1"/>
          <p:nvPr>
            <p:ph type="title"/>
          </p:nvPr>
        </p:nvSpPr>
        <p:spPr>
          <a:xfrm>
            <a:off x="2195512" y="731837"/>
            <a:ext cx="39500175" cy="4754562"/>
          </a:xfrm>
          <a:prstGeom prst="rect">
            <a:avLst/>
          </a:prstGeom>
          <a:noFill/>
          <a:ln>
            <a:noFill/>
          </a:ln>
        </p:spPr>
        <p:txBody>
          <a:bodyPr anchorCtr="0" anchor="b" bIns="219425" lIns="438875" spcFirstLastPara="1" rIns="438875" wrap="square" tIns="219425">
            <a:noAutofit/>
          </a:bodyPr>
          <a:lstStyle>
            <a:lvl1pPr lvl="0"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9pPr>
          </a:lstStyle>
          <a:p/>
        </p:txBody>
      </p:sp>
      <p:sp>
        <p:nvSpPr>
          <p:cNvPr id="104" name="Google Shape;104;p15"/>
          <p:cNvSpPr txBox="1"/>
          <p:nvPr>
            <p:ph idx="1" type="body"/>
          </p:nvPr>
        </p:nvSpPr>
        <p:spPr>
          <a:xfrm>
            <a:off x="2195512" y="5853112"/>
            <a:ext cx="39500175" cy="23569612"/>
          </a:xfrm>
          <a:prstGeom prst="rect">
            <a:avLst/>
          </a:prstGeom>
          <a:noFill/>
          <a:ln>
            <a:noFill/>
          </a:ln>
        </p:spPr>
        <p:txBody>
          <a:bodyPr anchorCtr="0" anchor="t" bIns="219425" lIns="438875" spcFirstLastPara="1" rIns="438875" wrap="square" tIns="219425">
            <a:noAutofit/>
          </a:bodyPr>
          <a:lstStyle>
            <a:lvl1pPr indent="-831850" lvl="0" marL="457200" marR="0" rtl="0" algn="l">
              <a:spcBef>
                <a:spcPts val="2886"/>
              </a:spcBef>
              <a:spcAft>
                <a:spcPts val="0"/>
              </a:spcAft>
              <a:buClr>
                <a:schemeClr val="accent1"/>
              </a:buClr>
              <a:buSzPts val="9500"/>
              <a:buFont typeface="Noto Sans Symbols"/>
              <a:buChar char="🞂"/>
              <a:defRPr b="0" i="0" sz="12500" u="none" cap="none" strike="noStrike">
                <a:solidFill>
                  <a:schemeClr val="dk1"/>
                </a:solidFill>
                <a:latin typeface="Gill Sans"/>
                <a:ea typeface="Gill Sans"/>
                <a:cs typeface="Gill Sans"/>
                <a:sym typeface="Gill Sans"/>
              </a:defRPr>
            </a:lvl1pPr>
            <a:lvl2pPr indent="-764286" lvl="1" marL="914400" marR="0" rtl="0" algn="l">
              <a:spcBef>
                <a:spcPts val="2400"/>
              </a:spcBef>
              <a:spcAft>
                <a:spcPts val="0"/>
              </a:spcAft>
              <a:buClr>
                <a:schemeClr val="accent2"/>
              </a:buClr>
              <a:buSzPts val="8436"/>
              <a:buFont typeface="Noto Sans Symbols"/>
              <a:buChar char="🞂"/>
              <a:defRPr b="0" i="0" sz="11100" u="none" cap="none" strike="noStrike">
                <a:solidFill>
                  <a:schemeClr val="dk2"/>
                </a:solidFill>
                <a:latin typeface="Gill Sans"/>
                <a:ea typeface="Gill Sans"/>
                <a:cs typeface="Gill Sans"/>
                <a:sym typeface="Gill Sans"/>
              </a:defRPr>
            </a:lvl2pPr>
            <a:lvl3pPr indent="-691896" lvl="2" marL="1371600" marR="0" rtl="0" algn="l">
              <a:spcBef>
                <a:spcPts val="2400"/>
              </a:spcBef>
              <a:spcAft>
                <a:spcPts val="0"/>
              </a:spcAft>
              <a:buClr>
                <a:srgbClr val="BCBCBC"/>
              </a:buClr>
              <a:buSzPts val="7296"/>
              <a:buFont typeface="Noto Sans Symbols"/>
              <a:buChar char="🞂"/>
              <a:defRPr b="0" i="0" sz="9600" u="none" cap="none" strike="noStrike">
                <a:solidFill>
                  <a:schemeClr val="dk1"/>
                </a:solidFill>
                <a:latin typeface="Gill Sans"/>
                <a:ea typeface="Gill Sans"/>
                <a:cs typeface="Gill Sans"/>
                <a:sym typeface="Gill Sans"/>
              </a:defRPr>
            </a:lvl3pPr>
            <a:lvl4pPr indent="-615314" lvl="3" marL="1828800" marR="0" rtl="0" algn="l">
              <a:spcBef>
                <a:spcPts val="1914"/>
              </a:spcBef>
              <a:spcAft>
                <a:spcPts val="0"/>
              </a:spcAft>
              <a:buClr>
                <a:srgbClr val="8BA2B4"/>
              </a:buClr>
              <a:buSzPts val="6090"/>
              <a:buFont typeface="Noto Sans Symbols"/>
              <a:buChar char="◻"/>
              <a:defRPr b="0" i="0" sz="8700" u="none" cap="none" strike="noStrike">
                <a:solidFill>
                  <a:schemeClr val="dk1"/>
                </a:solidFill>
                <a:latin typeface="Gill Sans"/>
                <a:ea typeface="Gill Sans"/>
                <a:cs typeface="Gill Sans"/>
                <a:sym typeface="Gill Sans"/>
              </a:defRPr>
            </a:lvl4pPr>
            <a:lvl5pPr indent="-570864" lvl="4" marL="2286000" marR="0" rtl="0" algn="l">
              <a:spcBef>
                <a:spcPts val="1443"/>
              </a:spcBef>
              <a:spcAft>
                <a:spcPts val="0"/>
              </a:spcAft>
              <a:buClr>
                <a:schemeClr val="accent2"/>
              </a:buClr>
              <a:buSzPts val="5390"/>
              <a:buFont typeface="Noto Sans Symbols"/>
              <a:buChar char="◻"/>
              <a:defRPr b="0" i="0" sz="7700" u="none" cap="none" strike="noStrike">
                <a:solidFill>
                  <a:schemeClr val="dk1"/>
                </a:solidFill>
                <a:latin typeface="Gill Sans"/>
                <a:ea typeface="Gill Sans"/>
                <a:cs typeface="Gill Sans"/>
                <a:sym typeface="Gill Sans"/>
              </a:defRPr>
            </a:lvl5pPr>
            <a:lvl6pPr indent="-595312" lvl="5" marL="2743200" marR="0" rtl="0" algn="l">
              <a:spcBef>
                <a:spcPts val="1440"/>
              </a:spcBef>
              <a:spcAft>
                <a:spcPts val="0"/>
              </a:spcAft>
              <a:buClr>
                <a:srgbClr val="8BA1B3"/>
              </a:buClr>
              <a:buSzPts val="5775"/>
              <a:buFont typeface="Noto Sans Symbols"/>
              <a:buChar char="🞂"/>
              <a:defRPr b="0" i="0" sz="7700" u="none" cap="none" strike="noStrike">
                <a:solidFill>
                  <a:schemeClr val="dk1"/>
                </a:solidFill>
                <a:latin typeface="Gill Sans"/>
                <a:ea typeface="Gill Sans"/>
                <a:cs typeface="Gill Sans"/>
                <a:sym typeface="Gill Sans"/>
              </a:defRPr>
            </a:lvl6pPr>
            <a:lvl7pPr indent="-547687" lvl="6" marL="3200400" marR="0" rtl="0" algn="l">
              <a:spcBef>
                <a:spcPts val="1440"/>
              </a:spcBef>
              <a:spcAft>
                <a:spcPts val="0"/>
              </a:spcAft>
              <a:buClr>
                <a:srgbClr val="646C8F"/>
              </a:buClr>
              <a:buSzPts val="5025"/>
              <a:buFont typeface="Noto Sans Symbols"/>
              <a:buChar char="🞂"/>
              <a:defRPr b="0" i="0" sz="6700" u="none" cap="none" strike="noStrike">
                <a:solidFill>
                  <a:schemeClr val="dk1"/>
                </a:solidFill>
                <a:latin typeface="Gill Sans"/>
                <a:ea typeface="Gill Sans"/>
                <a:cs typeface="Gill Sans"/>
                <a:sym typeface="Gill Sans"/>
              </a:defRPr>
            </a:lvl7pPr>
            <a:lvl8pPr indent="-547687" lvl="7" marL="3657600" marR="0" rtl="0" algn="l">
              <a:spcBef>
                <a:spcPts val="1440"/>
              </a:spcBef>
              <a:spcAft>
                <a:spcPts val="0"/>
              </a:spcAft>
              <a:buClr>
                <a:srgbClr val="BABABA"/>
              </a:buClr>
              <a:buSzPts val="5025"/>
              <a:buFont typeface="Noto Sans Symbols"/>
              <a:buChar char="🞂"/>
              <a:defRPr b="0" i="0" sz="6700" u="none" cap="none" strike="noStrike">
                <a:solidFill>
                  <a:schemeClr val="dk1"/>
                </a:solidFill>
                <a:latin typeface="Gill Sans"/>
                <a:ea typeface="Gill Sans"/>
                <a:cs typeface="Gill Sans"/>
                <a:sym typeface="Gill Sans"/>
              </a:defRPr>
            </a:lvl8pPr>
            <a:lvl9pPr indent="-500062" lvl="8" marL="4114800" marR="0" rtl="0" algn="l">
              <a:spcBef>
                <a:spcPts val="1440"/>
              </a:spcBef>
              <a:spcAft>
                <a:spcPts val="0"/>
              </a:spcAft>
              <a:buClr>
                <a:srgbClr val="9FB8CD"/>
              </a:buClr>
              <a:buSzPts val="4275"/>
              <a:buFont typeface="Noto Sans Symbols"/>
              <a:buChar char="🞂"/>
              <a:defRPr b="0" i="0" sz="5700" u="none" cap="none" strike="noStrike">
                <a:solidFill>
                  <a:schemeClr val="dk1"/>
                </a:solidFill>
                <a:latin typeface="Gill Sans"/>
                <a:ea typeface="Gill Sans"/>
                <a:cs typeface="Gill Sans"/>
                <a:sym typeface="Gill Sans"/>
              </a:defRPr>
            </a:lvl9pPr>
          </a:lstStyle>
          <a:p/>
        </p:txBody>
      </p:sp>
      <p:sp>
        <p:nvSpPr>
          <p:cNvPr id="105" name="Google Shape;105;p15"/>
          <p:cNvSpPr txBox="1"/>
          <p:nvPr>
            <p:ph idx="10" type="dt"/>
          </p:nvPr>
        </p:nvSpPr>
        <p:spPr>
          <a:xfrm>
            <a:off x="30722887" y="30510162"/>
            <a:ext cx="10987087" cy="1755775"/>
          </a:xfrm>
          <a:prstGeom prst="rect">
            <a:avLst/>
          </a:prstGeom>
          <a:noFill/>
          <a:ln>
            <a:noFill/>
          </a:ln>
        </p:spPr>
        <p:txBody>
          <a:bodyPr anchorCtr="0" anchor="t" bIns="219425" lIns="438875" spcFirstLastPara="1" rIns="438875" wrap="square" tIns="219425">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6" name="Google Shape;106;p15"/>
          <p:cNvSpPr txBox="1"/>
          <p:nvPr>
            <p:ph idx="11" type="ftr"/>
          </p:nvPr>
        </p:nvSpPr>
        <p:spPr>
          <a:xfrm>
            <a:off x="13914437" y="30510162"/>
            <a:ext cx="16822737" cy="1755775"/>
          </a:xfrm>
          <a:prstGeom prst="rect">
            <a:avLst/>
          </a:prstGeom>
          <a:noFill/>
          <a:ln>
            <a:noFill/>
          </a:ln>
        </p:spPr>
        <p:txBody>
          <a:bodyPr anchorCtr="0" anchor="t" bIns="219425" lIns="438875" spcFirstLastPara="1" rIns="438875" wrap="square" tIns="219425">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7" name="Google Shape;107;p15"/>
          <p:cNvSpPr txBox="1"/>
          <p:nvPr>
            <p:ph idx="12" type="sldNum"/>
          </p:nvPr>
        </p:nvSpPr>
        <p:spPr>
          <a:xfrm>
            <a:off x="2941637" y="30510162"/>
            <a:ext cx="9507537" cy="1755775"/>
          </a:xfrm>
          <a:prstGeom prst="rect">
            <a:avLst/>
          </a:prstGeom>
          <a:noFill/>
          <a:ln>
            <a:noFill/>
          </a:ln>
        </p:spPr>
        <p:txBody>
          <a:bodyPr anchorCtr="0" anchor="t" bIns="219425" lIns="438875" spcFirstLastPara="1" rIns="438875" wrap="square" tIns="219425">
            <a:noAutofit/>
          </a:bodyPr>
          <a:lstStyle>
            <a:lvl1pPr indent="0" lvl="0"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5" name="Shape 115"/>
        <p:cNvGrpSpPr/>
        <p:nvPr/>
      </p:nvGrpSpPr>
      <p:grpSpPr>
        <a:xfrm>
          <a:off x="0" y="0"/>
          <a:ext cx="0" cy="0"/>
          <a:chOff x="0" y="0"/>
          <a:chExt cx="0" cy="0"/>
        </a:xfrm>
      </p:grpSpPr>
      <p:cxnSp>
        <p:nvCxnSpPr>
          <p:cNvPr id="116" name="Google Shape;116;p17"/>
          <p:cNvCxnSpPr/>
          <p:nvPr/>
        </p:nvCxnSpPr>
        <p:spPr>
          <a:xfrm>
            <a:off x="2195512" y="30494287"/>
            <a:ext cx="39500175" cy="0"/>
          </a:xfrm>
          <a:prstGeom prst="straightConnector1">
            <a:avLst/>
          </a:prstGeom>
          <a:noFill/>
          <a:ln cap="flat" cmpd="sng" w="9525">
            <a:solidFill>
              <a:schemeClr val="accent2"/>
            </a:solidFill>
            <a:prstDash val="solid"/>
            <a:miter lim="800000"/>
            <a:headEnd len="med" w="med" type="none"/>
            <a:tailEnd len="med" w="med" type="none"/>
          </a:ln>
        </p:spPr>
      </p:cxnSp>
      <p:sp>
        <p:nvSpPr>
          <p:cNvPr id="117" name="Google Shape;117;p17"/>
          <p:cNvSpPr/>
          <p:nvPr/>
        </p:nvSpPr>
        <p:spPr>
          <a:xfrm rot="5400000">
            <a:off x="2011362" y="31043562"/>
            <a:ext cx="915987" cy="576262"/>
          </a:xfrm>
          <a:prstGeom prst="triangle">
            <a:avLst>
              <a:gd fmla="val 50000" name="adj"/>
            </a:avLst>
          </a:prstGeom>
          <a:solidFill>
            <a:schemeClr val="accent2"/>
          </a:solidFill>
          <a:ln>
            <a:noFill/>
          </a:ln>
        </p:spPr>
        <p:txBody>
          <a:bodyPr anchorCtr="0" anchor="ctr" bIns="219425" lIns="438875" spcFirstLastPara="1" rIns="438875" wrap="square" tIns="219425">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8" name="Google Shape;118;p17"/>
          <p:cNvSpPr txBox="1"/>
          <p:nvPr/>
        </p:nvSpPr>
        <p:spPr>
          <a:xfrm>
            <a:off x="2195512" y="2403475"/>
            <a:ext cx="876300" cy="3290887"/>
          </a:xfrm>
          <a:prstGeom prst="rect">
            <a:avLst/>
          </a:prstGeom>
          <a:solidFill>
            <a:schemeClr val="accent1"/>
          </a:solidFill>
          <a:ln>
            <a:noFill/>
          </a:ln>
        </p:spPr>
        <p:txBody>
          <a:bodyPr anchorCtr="0" anchor="ctr" bIns="219425" lIns="438875" spcFirstLastPara="1" rIns="438875" wrap="square" tIns="219425">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9" name="Google Shape;119;p17"/>
          <p:cNvSpPr txBox="1"/>
          <p:nvPr>
            <p:ph type="title"/>
          </p:nvPr>
        </p:nvSpPr>
        <p:spPr>
          <a:xfrm>
            <a:off x="2195512" y="731837"/>
            <a:ext cx="39500175" cy="4754562"/>
          </a:xfrm>
          <a:prstGeom prst="rect">
            <a:avLst/>
          </a:prstGeom>
          <a:noFill/>
          <a:ln>
            <a:noFill/>
          </a:ln>
        </p:spPr>
        <p:txBody>
          <a:bodyPr anchorCtr="0" anchor="b" bIns="219425" lIns="438875" spcFirstLastPara="1" rIns="438875" wrap="square" tIns="219425">
            <a:noAutofit/>
          </a:bodyPr>
          <a:lstStyle>
            <a:lvl1pPr lvl="0" marR="0" rtl="0" algn="l">
              <a:spcBef>
                <a:spcPts val="0"/>
              </a:spcBef>
              <a:spcAft>
                <a:spcPts val="0"/>
              </a:spcAft>
              <a:buSzPts val="1400"/>
              <a:buNone/>
              <a:defRPr b="0" i="0" sz="15300" u="none" cap="none" strike="noStrike">
                <a:solidFill>
                  <a:schemeClr val="lt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15300" u="none" cap="none" strike="noStrike">
                <a:solidFill>
                  <a:schemeClr val="lt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5300" u="none" cap="none" strike="noStrike">
                <a:solidFill>
                  <a:schemeClr val="lt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5300" u="none" cap="none" strike="noStrike">
                <a:solidFill>
                  <a:schemeClr val="lt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5300" u="none" cap="none" strike="noStrike">
                <a:solidFill>
                  <a:schemeClr val="lt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5300" u="none" cap="none" strike="noStrike">
                <a:solidFill>
                  <a:schemeClr val="lt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5300" u="none" cap="none" strike="noStrike">
                <a:solidFill>
                  <a:schemeClr val="lt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5300" u="none" cap="none" strike="noStrike">
                <a:solidFill>
                  <a:schemeClr val="lt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5300" u="none" cap="none" strike="noStrike">
                <a:solidFill>
                  <a:schemeClr val="lt2"/>
                </a:solidFill>
                <a:latin typeface="Bookman Old Style"/>
                <a:ea typeface="Bookman Old Style"/>
                <a:cs typeface="Bookman Old Style"/>
                <a:sym typeface="Bookman Old Style"/>
              </a:defRPr>
            </a:lvl9pPr>
          </a:lstStyle>
          <a:p/>
        </p:txBody>
      </p:sp>
      <p:sp>
        <p:nvSpPr>
          <p:cNvPr id="120" name="Google Shape;120;p17"/>
          <p:cNvSpPr txBox="1"/>
          <p:nvPr>
            <p:ph idx="1" type="body"/>
          </p:nvPr>
        </p:nvSpPr>
        <p:spPr>
          <a:xfrm>
            <a:off x="2195512" y="5853112"/>
            <a:ext cx="39500175" cy="23569612"/>
          </a:xfrm>
          <a:prstGeom prst="rect">
            <a:avLst/>
          </a:prstGeom>
          <a:noFill/>
          <a:ln>
            <a:noFill/>
          </a:ln>
        </p:spPr>
        <p:txBody>
          <a:bodyPr anchorCtr="0" anchor="t" bIns="219425" lIns="438875" spcFirstLastPara="1" rIns="438875" wrap="square" tIns="219425">
            <a:noAutofit/>
          </a:bodyPr>
          <a:lstStyle>
            <a:lvl1pPr indent="-831850" lvl="0" marL="457200" marR="0" rtl="0" algn="l">
              <a:spcBef>
                <a:spcPts val="2886"/>
              </a:spcBef>
              <a:spcAft>
                <a:spcPts val="0"/>
              </a:spcAft>
              <a:buClr>
                <a:schemeClr val="accent1"/>
              </a:buClr>
              <a:buSzPts val="9500"/>
              <a:buFont typeface="Noto Sans Symbols"/>
              <a:buChar char="🞂"/>
              <a:defRPr b="0" i="0" sz="12500" u="none" cap="none" strike="noStrike">
                <a:solidFill>
                  <a:schemeClr val="lt1"/>
                </a:solidFill>
                <a:latin typeface="Gill Sans"/>
                <a:ea typeface="Gill Sans"/>
                <a:cs typeface="Gill Sans"/>
                <a:sym typeface="Gill Sans"/>
              </a:defRPr>
            </a:lvl1pPr>
            <a:lvl2pPr indent="-764286" lvl="1" marL="914400" marR="0" rtl="0" algn="l">
              <a:spcBef>
                <a:spcPts val="2400"/>
              </a:spcBef>
              <a:spcAft>
                <a:spcPts val="0"/>
              </a:spcAft>
              <a:buClr>
                <a:schemeClr val="accent2"/>
              </a:buClr>
              <a:buSzPts val="8436"/>
              <a:buFont typeface="Noto Sans Symbols"/>
              <a:buChar char="🞂"/>
              <a:defRPr b="0" i="0" sz="11100" u="none" cap="none" strike="noStrike">
                <a:solidFill>
                  <a:schemeClr val="lt2"/>
                </a:solidFill>
                <a:latin typeface="Gill Sans"/>
                <a:ea typeface="Gill Sans"/>
                <a:cs typeface="Gill Sans"/>
                <a:sym typeface="Gill Sans"/>
              </a:defRPr>
            </a:lvl2pPr>
            <a:lvl3pPr indent="-691896" lvl="2" marL="1371600" marR="0" rtl="0" algn="l">
              <a:spcBef>
                <a:spcPts val="2400"/>
              </a:spcBef>
              <a:spcAft>
                <a:spcPts val="0"/>
              </a:spcAft>
              <a:buClr>
                <a:srgbClr val="BCBCBC"/>
              </a:buClr>
              <a:buSzPts val="7296"/>
              <a:buFont typeface="Noto Sans Symbols"/>
              <a:buChar char="🞂"/>
              <a:defRPr b="0" i="0" sz="9600" u="none" cap="none" strike="noStrike">
                <a:solidFill>
                  <a:schemeClr val="lt1"/>
                </a:solidFill>
                <a:latin typeface="Gill Sans"/>
                <a:ea typeface="Gill Sans"/>
                <a:cs typeface="Gill Sans"/>
                <a:sym typeface="Gill Sans"/>
              </a:defRPr>
            </a:lvl3pPr>
            <a:lvl4pPr indent="-615314" lvl="3" marL="1828800" marR="0" rtl="0" algn="l">
              <a:spcBef>
                <a:spcPts val="1914"/>
              </a:spcBef>
              <a:spcAft>
                <a:spcPts val="0"/>
              </a:spcAft>
              <a:buClr>
                <a:srgbClr val="8BA2B4"/>
              </a:buClr>
              <a:buSzPts val="6090"/>
              <a:buFont typeface="Noto Sans Symbols"/>
              <a:buChar char="◻"/>
              <a:defRPr b="0" i="0" sz="8700" u="none" cap="none" strike="noStrike">
                <a:solidFill>
                  <a:schemeClr val="lt1"/>
                </a:solidFill>
                <a:latin typeface="Gill Sans"/>
                <a:ea typeface="Gill Sans"/>
                <a:cs typeface="Gill Sans"/>
                <a:sym typeface="Gill Sans"/>
              </a:defRPr>
            </a:lvl4pPr>
            <a:lvl5pPr indent="-570864" lvl="4" marL="2286000" marR="0" rtl="0" algn="l">
              <a:spcBef>
                <a:spcPts val="1443"/>
              </a:spcBef>
              <a:spcAft>
                <a:spcPts val="0"/>
              </a:spcAft>
              <a:buClr>
                <a:schemeClr val="accent2"/>
              </a:buClr>
              <a:buSzPts val="5390"/>
              <a:buFont typeface="Noto Sans Symbols"/>
              <a:buChar char="◻"/>
              <a:defRPr b="0" i="0" sz="7700" u="none" cap="none" strike="noStrike">
                <a:solidFill>
                  <a:schemeClr val="lt1"/>
                </a:solidFill>
                <a:latin typeface="Gill Sans"/>
                <a:ea typeface="Gill Sans"/>
                <a:cs typeface="Gill Sans"/>
                <a:sym typeface="Gill Sans"/>
              </a:defRPr>
            </a:lvl5pPr>
            <a:lvl6pPr indent="-595312" lvl="5" marL="2743200" marR="0" rtl="0" algn="l">
              <a:spcBef>
                <a:spcPts val="1440"/>
              </a:spcBef>
              <a:spcAft>
                <a:spcPts val="0"/>
              </a:spcAft>
              <a:buClr>
                <a:srgbClr val="8BA1B3"/>
              </a:buClr>
              <a:buSzPts val="5775"/>
              <a:buFont typeface="Noto Sans Symbols"/>
              <a:buChar char="🞂"/>
              <a:defRPr b="0" i="0" sz="7700" u="none" cap="none" strike="noStrike">
                <a:solidFill>
                  <a:schemeClr val="lt1"/>
                </a:solidFill>
                <a:latin typeface="Gill Sans"/>
                <a:ea typeface="Gill Sans"/>
                <a:cs typeface="Gill Sans"/>
                <a:sym typeface="Gill Sans"/>
              </a:defRPr>
            </a:lvl6pPr>
            <a:lvl7pPr indent="-547687" lvl="6" marL="3200400" marR="0" rtl="0" algn="l">
              <a:spcBef>
                <a:spcPts val="1440"/>
              </a:spcBef>
              <a:spcAft>
                <a:spcPts val="0"/>
              </a:spcAft>
              <a:buClr>
                <a:srgbClr val="646C8F"/>
              </a:buClr>
              <a:buSzPts val="5025"/>
              <a:buFont typeface="Noto Sans Symbols"/>
              <a:buChar char="🞂"/>
              <a:defRPr b="0" i="0" sz="6700" u="none" cap="none" strike="noStrike">
                <a:solidFill>
                  <a:schemeClr val="lt1"/>
                </a:solidFill>
                <a:latin typeface="Gill Sans"/>
                <a:ea typeface="Gill Sans"/>
                <a:cs typeface="Gill Sans"/>
                <a:sym typeface="Gill Sans"/>
              </a:defRPr>
            </a:lvl7pPr>
            <a:lvl8pPr indent="-547687" lvl="7" marL="3657600" marR="0" rtl="0" algn="l">
              <a:spcBef>
                <a:spcPts val="1440"/>
              </a:spcBef>
              <a:spcAft>
                <a:spcPts val="0"/>
              </a:spcAft>
              <a:buClr>
                <a:srgbClr val="BABABA"/>
              </a:buClr>
              <a:buSzPts val="5025"/>
              <a:buFont typeface="Noto Sans Symbols"/>
              <a:buChar char="🞂"/>
              <a:defRPr b="0" i="0" sz="6700" u="none" cap="none" strike="noStrike">
                <a:solidFill>
                  <a:schemeClr val="lt1"/>
                </a:solidFill>
                <a:latin typeface="Gill Sans"/>
                <a:ea typeface="Gill Sans"/>
                <a:cs typeface="Gill Sans"/>
                <a:sym typeface="Gill Sans"/>
              </a:defRPr>
            </a:lvl8pPr>
            <a:lvl9pPr indent="-500062" lvl="8" marL="4114800" marR="0" rtl="0" algn="l">
              <a:spcBef>
                <a:spcPts val="1440"/>
              </a:spcBef>
              <a:spcAft>
                <a:spcPts val="0"/>
              </a:spcAft>
              <a:buClr>
                <a:srgbClr val="9FB8CD"/>
              </a:buClr>
              <a:buSzPts val="4275"/>
              <a:buFont typeface="Noto Sans Symbols"/>
              <a:buChar char="🞂"/>
              <a:defRPr b="0" i="0" sz="5700" u="none" cap="none" strike="noStrike">
                <a:solidFill>
                  <a:schemeClr val="lt1"/>
                </a:solidFill>
                <a:latin typeface="Gill Sans"/>
                <a:ea typeface="Gill Sans"/>
                <a:cs typeface="Gill Sans"/>
                <a:sym typeface="Gill Sans"/>
              </a:defRPr>
            </a:lvl9pPr>
          </a:lstStyle>
          <a:p/>
        </p:txBody>
      </p:sp>
      <p:sp>
        <p:nvSpPr>
          <p:cNvPr id="121" name="Google Shape;121;p17"/>
          <p:cNvSpPr txBox="1"/>
          <p:nvPr>
            <p:ph idx="10" type="dt"/>
          </p:nvPr>
        </p:nvSpPr>
        <p:spPr>
          <a:xfrm>
            <a:off x="30722887" y="30510162"/>
            <a:ext cx="10987087" cy="1755775"/>
          </a:xfrm>
          <a:prstGeom prst="rect">
            <a:avLst/>
          </a:prstGeom>
          <a:noFill/>
          <a:ln>
            <a:noFill/>
          </a:ln>
        </p:spPr>
        <p:txBody>
          <a:bodyPr anchorCtr="0" anchor="t" bIns="219425" lIns="438875" spcFirstLastPara="1" rIns="438875" wrap="square" tIns="219425">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2" name="Google Shape;122;p17"/>
          <p:cNvSpPr txBox="1"/>
          <p:nvPr>
            <p:ph idx="11" type="ftr"/>
          </p:nvPr>
        </p:nvSpPr>
        <p:spPr>
          <a:xfrm>
            <a:off x="13914437" y="30510162"/>
            <a:ext cx="16822737" cy="1755775"/>
          </a:xfrm>
          <a:prstGeom prst="rect">
            <a:avLst/>
          </a:prstGeom>
          <a:noFill/>
          <a:ln>
            <a:noFill/>
          </a:ln>
        </p:spPr>
        <p:txBody>
          <a:bodyPr anchorCtr="0" anchor="t" bIns="219425" lIns="438875" spcFirstLastPara="1" rIns="438875" wrap="square" tIns="219425">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3" name="Google Shape;123;p17"/>
          <p:cNvSpPr txBox="1"/>
          <p:nvPr>
            <p:ph idx="12" type="sldNum"/>
          </p:nvPr>
        </p:nvSpPr>
        <p:spPr>
          <a:xfrm>
            <a:off x="2941637" y="30510162"/>
            <a:ext cx="9507537" cy="1755775"/>
          </a:xfrm>
          <a:prstGeom prst="rect">
            <a:avLst/>
          </a:prstGeom>
          <a:noFill/>
          <a:ln>
            <a:noFill/>
          </a:ln>
        </p:spPr>
        <p:txBody>
          <a:bodyPr anchorCtr="0" anchor="t" bIns="219425" lIns="438875" spcFirstLastPara="1" rIns="438875" wrap="square" tIns="219425">
            <a:noAutofit/>
          </a:bodyPr>
          <a:lstStyle>
            <a:lvl1pPr indent="0" lvl="0" marL="0" marR="0" rtl="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6700"/>
              <a:buFont typeface="Arial"/>
              <a:buNone/>
              <a:defRPr b="0" i="0" sz="67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cxnSp>
        <p:nvCxnSpPr>
          <p:cNvPr id="132" name="Google Shape;132;p19"/>
          <p:cNvCxnSpPr/>
          <p:nvPr/>
        </p:nvCxnSpPr>
        <p:spPr>
          <a:xfrm>
            <a:off x="2195512" y="30494287"/>
            <a:ext cx="39500175" cy="0"/>
          </a:xfrm>
          <a:prstGeom prst="straightConnector1">
            <a:avLst/>
          </a:prstGeom>
          <a:noFill/>
          <a:ln cap="flat" cmpd="sng" w="9525">
            <a:solidFill>
              <a:schemeClr val="accent2"/>
            </a:solidFill>
            <a:prstDash val="solid"/>
            <a:miter lim="800000"/>
            <a:headEnd len="med" w="med" type="none"/>
            <a:tailEnd len="med" w="med" type="none"/>
          </a:ln>
        </p:spPr>
      </p:cxnSp>
      <p:sp>
        <p:nvSpPr>
          <p:cNvPr id="133" name="Google Shape;133;p19"/>
          <p:cNvSpPr/>
          <p:nvPr/>
        </p:nvSpPr>
        <p:spPr>
          <a:xfrm rot="5400000">
            <a:off x="2011362" y="31043562"/>
            <a:ext cx="915987" cy="576262"/>
          </a:xfrm>
          <a:prstGeom prst="triangle">
            <a:avLst>
              <a:gd fmla="val 50000" name="adj"/>
            </a:avLst>
          </a:prstGeom>
          <a:solidFill>
            <a:schemeClr val="accent2"/>
          </a:solidFill>
          <a:ln>
            <a:noFill/>
          </a:ln>
        </p:spPr>
        <p:txBody>
          <a:bodyPr anchorCtr="0" anchor="ctr" bIns="219425" lIns="438875" spcFirstLastPara="1" rIns="438875" wrap="square" tIns="2194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4" name="Google Shape;134;p19"/>
          <p:cNvCxnSpPr/>
          <p:nvPr/>
        </p:nvCxnSpPr>
        <p:spPr>
          <a:xfrm rot="5400000">
            <a:off x="17422018" y="15369381"/>
            <a:ext cx="28090812" cy="0"/>
          </a:xfrm>
          <a:prstGeom prst="straightConnector1">
            <a:avLst/>
          </a:prstGeom>
          <a:noFill/>
          <a:ln cap="flat" cmpd="sng" w="9525">
            <a:solidFill>
              <a:schemeClr val="accent2"/>
            </a:solidFill>
            <a:prstDash val="solid"/>
            <a:miter lim="800000"/>
            <a:headEnd len="med" w="med" type="none"/>
            <a:tailEnd len="med" w="med" type="none"/>
          </a:ln>
        </p:spPr>
      </p:cxnSp>
      <p:sp>
        <p:nvSpPr>
          <p:cNvPr id="135" name="Google Shape;135;p19"/>
          <p:cNvSpPr txBox="1"/>
          <p:nvPr>
            <p:ph type="title"/>
          </p:nvPr>
        </p:nvSpPr>
        <p:spPr>
          <a:xfrm>
            <a:off x="2195512" y="731837"/>
            <a:ext cx="39500175" cy="4754562"/>
          </a:xfrm>
          <a:prstGeom prst="rect">
            <a:avLst/>
          </a:prstGeom>
          <a:noFill/>
          <a:ln>
            <a:noFill/>
          </a:ln>
        </p:spPr>
        <p:txBody>
          <a:bodyPr anchorCtr="0" anchor="b" bIns="219425" lIns="438875" spcFirstLastPara="1" rIns="438875" wrap="square" tIns="219425">
            <a:noAutofit/>
          </a:bodyPr>
          <a:lstStyle>
            <a:lvl1pPr lvl="0"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5300" u="none" cap="none" strike="noStrike">
                <a:solidFill>
                  <a:schemeClr val="dk2"/>
                </a:solidFill>
                <a:latin typeface="Bookman Old Style"/>
                <a:ea typeface="Bookman Old Style"/>
                <a:cs typeface="Bookman Old Style"/>
                <a:sym typeface="Bookman Old Style"/>
              </a:defRPr>
            </a:lvl9pPr>
          </a:lstStyle>
          <a:p/>
        </p:txBody>
      </p:sp>
      <p:sp>
        <p:nvSpPr>
          <p:cNvPr id="136" name="Google Shape;136;p19"/>
          <p:cNvSpPr txBox="1"/>
          <p:nvPr>
            <p:ph idx="1" type="body"/>
          </p:nvPr>
        </p:nvSpPr>
        <p:spPr>
          <a:xfrm>
            <a:off x="2195512" y="5853112"/>
            <a:ext cx="39500175" cy="23569612"/>
          </a:xfrm>
          <a:prstGeom prst="rect">
            <a:avLst/>
          </a:prstGeom>
          <a:noFill/>
          <a:ln>
            <a:noFill/>
          </a:ln>
        </p:spPr>
        <p:txBody>
          <a:bodyPr anchorCtr="0" anchor="t" bIns="219425" lIns="438875" spcFirstLastPara="1" rIns="438875" wrap="square" tIns="219425">
            <a:noAutofit/>
          </a:bodyPr>
          <a:lstStyle>
            <a:lvl1pPr indent="-831850" lvl="0" marL="457200" marR="0" rtl="0" algn="l">
              <a:spcBef>
                <a:spcPts val="2886"/>
              </a:spcBef>
              <a:spcAft>
                <a:spcPts val="0"/>
              </a:spcAft>
              <a:buClr>
                <a:schemeClr val="accent1"/>
              </a:buClr>
              <a:buSzPts val="9500"/>
              <a:buFont typeface="Noto Sans Symbols"/>
              <a:buChar char="🞂"/>
              <a:defRPr b="0" i="0" sz="12500" u="none" cap="none" strike="noStrike">
                <a:solidFill>
                  <a:schemeClr val="dk1"/>
                </a:solidFill>
                <a:latin typeface="Gill Sans"/>
                <a:ea typeface="Gill Sans"/>
                <a:cs typeface="Gill Sans"/>
                <a:sym typeface="Gill Sans"/>
              </a:defRPr>
            </a:lvl1pPr>
            <a:lvl2pPr indent="-764286" lvl="1" marL="914400" marR="0" rtl="0" algn="l">
              <a:spcBef>
                <a:spcPts val="2400"/>
              </a:spcBef>
              <a:spcAft>
                <a:spcPts val="0"/>
              </a:spcAft>
              <a:buClr>
                <a:schemeClr val="accent2"/>
              </a:buClr>
              <a:buSzPts val="8436"/>
              <a:buFont typeface="Noto Sans Symbols"/>
              <a:buChar char="🞂"/>
              <a:defRPr b="0" i="0" sz="11100" u="none" cap="none" strike="noStrike">
                <a:solidFill>
                  <a:schemeClr val="dk2"/>
                </a:solidFill>
                <a:latin typeface="Gill Sans"/>
                <a:ea typeface="Gill Sans"/>
                <a:cs typeface="Gill Sans"/>
                <a:sym typeface="Gill Sans"/>
              </a:defRPr>
            </a:lvl2pPr>
            <a:lvl3pPr indent="-691896" lvl="2" marL="1371600" marR="0" rtl="0" algn="l">
              <a:spcBef>
                <a:spcPts val="2400"/>
              </a:spcBef>
              <a:spcAft>
                <a:spcPts val="0"/>
              </a:spcAft>
              <a:buClr>
                <a:srgbClr val="BCBCBC"/>
              </a:buClr>
              <a:buSzPts val="7296"/>
              <a:buFont typeface="Noto Sans Symbols"/>
              <a:buChar char="🞂"/>
              <a:defRPr b="0" i="0" sz="9600" u="none" cap="none" strike="noStrike">
                <a:solidFill>
                  <a:schemeClr val="dk1"/>
                </a:solidFill>
                <a:latin typeface="Gill Sans"/>
                <a:ea typeface="Gill Sans"/>
                <a:cs typeface="Gill Sans"/>
                <a:sym typeface="Gill Sans"/>
              </a:defRPr>
            </a:lvl3pPr>
            <a:lvl4pPr indent="-615314" lvl="3" marL="1828800" marR="0" rtl="0" algn="l">
              <a:spcBef>
                <a:spcPts val="1914"/>
              </a:spcBef>
              <a:spcAft>
                <a:spcPts val="0"/>
              </a:spcAft>
              <a:buClr>
                <a:srgbClr val="8BA2B4"/>
              </a:buClr>
              <a:buSzPts val="6090"/>
              <a:buFont typeface="Noto Sans Symbols"/>
              <a:buChar char="◻"/>
              <a:defRPr b="0" i="0" sz="8700" u="none" cap="none" strike="noStrike">
                <a:solidFill>
                  <a:schemeClr val="dk1"/>
                </a:solidFill>
                <a:latin typeface="Gill Sans"/>
                <a:ea typeface="Gill Sans"/>
                <a:cs typeface="Gill Sans"/>
                <a:sym typeface="Gill Sans"/>
              </a:defRPr>
            </a:lvl4pPr>
            <a:lvl5pPr indent="-570864" lvl="4" marL="2286000" marR="0" rtl="0" algn="l">
              <a:spcBef>
                <a:spcPts val="1443"/>
              </a:spcBef>
              <a:spcAft>
                <a:spcPts val="0"/>
              </a:spcAft>
              <a:buClr>
                <a:schemeClr val="accent2"/>
              </a:buClr>
              <a:buSzPts val="5390"/>
              <a:buFont typeface="Noto Sans Symbols"/>
              <a:buChar char="◻"/>
              <a:defRPr b="0" i="0" sz="7700" u="none" cap="none" strike="noStrike">
                <a:solidFill>
                  <a:schemeClr val="dk1"/>
                </a:solidFill>
                <a:latin typeface="Gill Sans"/>
                <a:ea typeface="Gill Sans"/>
                <a:cs typeface="Gill Sans"/>
                <a:sym typeface="Gill Sans"/>
              </a:defRPr>
            </a:lvl5pPr>
            <a:lvl6pPr indent="-595312" lvl="5" marL="2743200" marR="0" rtl="0" algn="l">
              <a:spcBef>
                <a:spcPts val="1440"/>
              </a:spcBef>
              <a:spcAft>
                <a:spcPts val="0"/>
              </a:spcAft>
              <a:buClr>
                <a:srgbClr val="8BA1B3"/>
              </a:buClr>
              <a:buSzPts val="5775"/>
              <a:buFont typeface="Noto Sans Symbols"/>
              <a:buChar char="🞂"/>
              <a:defRPr b="0" i="0" sz="7700" u="none" cap="none" strike="noStrike">
                <a:solidFill>
                  <a:schemeClr val="dk1"/>
                </a:solidFill>
                <a:latin typeface="Gill Sans"/>
                <a:ea typeface="Gill Sans"/>
                <a:cs typeface="Gill Sans"/>
                <a:sym typeface="Gill Sans"/>
              </a:defRPr>
            </a:lvl6pPr>
            <a:lvl7pPr indent="-547687" lvl="6" marL="3200400" marR="0" rtl="0" algn="l">
              <a:spcBef>
                <a:spcPts val="1440"/>
              </a:spcBef>
              <a:spcAft>
                <a:spcPts val="0"/>
              </a:spcAft>
              <a:buClr>
                <a:srgbClr val="646C8F"/>
              </a:buClr>
              <a:buSzPts val="5025"/>
              <a:buFont typeface="Noto Sans Symbols"/>
              <a:buChar char="🞂"/>
              <a:defRPr b="0" i="0" sz="6700" u="none" cap="none" strike="noStrike">
                <a:solidFill>
                  <a:schemeClr val="dk1"/>
                </a:solidFill>
                <a:latin typeface="Gill Sans"/>
                <a:ea typeface="Gill Sans"/>
                <a:cs typeface="Gill Sans"/>
                <a:sym typeface="Gill Sans"/>
              </a:defRPr>
            </a:lvl7pPr>
            <a:lvl8pPr indent="-547687" lvl="7" marL="3657600" marR="0" rtl="0" algn="l">
              <a:spcBef>
                <a:spcPts val="1440"/>
              </a:spcBef>
              <a:spcAft>
                <a:spcPts val="0"/>
              </a:spcAft>
              <a:buClr>
                <a:srgbClr val="BABABA"/>
              </a:buClr>
              <a:buSzPts val="5025"/>
              <a:buFont typeface="Noto Sans Symbols"/>
              <a:buChar char="🞂"/>
              <a:defRPr b="0" i="0" sz="6700" u="none" cap="none" strike="noStrike">
                <a:solidFill>
                  <a:schemeClr val="dk1"/>
                </a:solidFill>
                <a:latin typeface="Gill Sans"/>
                <a:ea typeface="Gill Sans"/>
                <a:cs typeface="Gill Sans"/>
                <a:sym typeface="Gill Sans"/>
              </a:defRPr>
            </a:lvl8pPr>
            <a:lvl9pPr indent="-500062" lvl="8" marL="4114800" marR="0" rtl="0" algn="l">
              <a:spcBef>
                <a:spcPts val="1440"/>
              </a:spcBef>
              <a:spcAft>
                <a:spcPts val="0"/>
              </a:spcAft>
              <a:buClr>
                <a:srgbClr val="9FB8CD"/>
              </a:buClr>
              <a:buSzPts val="4275"/>
              <a:buFont typeface="Noto Sans Symbols"/>
              <a:buChar char="🞂"/>
              <a:defRPr b="0" i="0" sz="5700" u="none" cap="none" strike="noStrike">
                <a:solidFill>
                  <a:schemeClr val="dk1"/>
                </a:solidFill>
                <a:latin typeface="Gill Sans"/>
                <a:ea typeface="Gill Sans"/>
                <a:cs typeface="Gill Sans"/>
                <a:sym typeface="Gill Sans"/>
              </a:defRPr>
            </a:lvl9pPr>
          </a:lstStyle>
          <a:p/>
        </p:txBody>
      </p:sp>
      <p:sp>
        <p:nvSpPr>
          <p:cNvPr id="137" name="Google Shape;137;p19"/>
          <p:cNvSpPr txBox="1"/>
          <p:nvPr>
            <p:ph idx="10" type="dt"/>
          </p:nvPr>
        </p:nvSpPr>
        <p:spPr>
          <a:xfrm>
            <a:off x="30722887" y="30510162"/>
            <a:ext cx="10987087" cy="1755775"/>
          </a:xfrm>
          <a:prstGeom prst="rect">
            <a:avLst/>
          </a:prstGeom>
          <a:noFill/>
          <a:ln>
            <a:noFill/>
          </a:ln>
        </p:spPr>
        <p:txBody>
          <a:bodyPr anchorCtr="0" anchor="t" bIns="219425" lIns="438875" spcFirstLastPara="1" rIns="438875" wrap="square" tIns="219425">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8" name="Google Shape;138;p19"/>
          <p:cNvSpPr txBox="1"/>
          <p:nvPr>
            <p:ph idx="11" type="ftr"/>
          </p:nvPr>
        </p:nvSpPr>
        <p:spPr>
          <a:xfrm>
            <a:off x="13914437" y="30510162"/>
            <a:ext cx="16822737" cy="1755775"/>
          </a:xfrm>
          <a:prstGeom prst="rect">
            <a:avLst/>
          </a:prstGeom>
          <a:noFill/>
          <a:ln>
            <a:noFill/>
          </a:ln>
        </p:spPr>
        <p:txBody>
          <a:bodyPr anchorCtr="0" anchor="t" bIns="219425" lIns="438875" spcFirstLastPara="1" rIns="438875" wrap="square" tIns="219425">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9" name="Google Shape;139;p19"/>
          <p:cNvSpPr txBox="1"/>
          <p:nvPr>
            <p:ph idx="12" type="sldNum"/>
          </p:nvPr>
        </p:nvSpPr>
        <p:spPr>
          <a:xfrm>
            <a:off x="2941637" y="30510162"/>
            <a:ext cx="9507537" cy="1755775"/>
          </a:xfrm>
          <a:prstGeom prst="rect">
            <a:avLst/>
          </a:prstGeom>
          <a:noFill/>
          <a:ln>
            <a:noFill/>
          </a:ln>
        </p:spPr>
        <p:txBody>
          <a:bodyPr anchorCtr="0" anchor="t" bIns="219425" lIns="438875" spcFirstLastPara="1" rIns="438875" wrap="square" tIns="219425">
            <a:noAutofit/>
          </a:bodyPr>
          <a:lstStyle>
            <a:lvl1pPr indent="0" lvl="0"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6700"/>
              <a:buFont typeface="Arial"/>
              <a:buNone/>
              <a:defRPr b="0" i="0" sz="67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jpg"/><Relationship Id="rId5" Type="http://schemas.openxmlformats.org/officeDocument/2006/relationships/image" Target="../media/image2.png"/><Relationship Id="rId6" Type="http://schemas.openxmlformats.org/officeDocument/2006/relationships/image" Target="../media/image1.jp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sp>
        <p:nvSpPr>
          <p:cNvPr id="150" name="Google Shape;150;p1"/>
          <p:cNvSpPr txBox="1"/>
          <p:nvPr/>
        </p:nvSpPr>
        <p:spPr>
          <a:xfrm>
            <a:off x="0" y="925512"/>
            <a:ext cx="43891200" cy="1798800"/>
          </a:xfrm>
          <a:prstGeom prst="rect">
            <a:avLst/>
          </a:prstGeom>
          <a:noFill/>
          <a:ln>
            <a:noFill/>
          </a:ln>
        </p:spPr>
        <p:txBody>
          <a:bodyPr anchorCtr="0" anchor="t" bIns="52225" lIns="104475" spcFirstLastPara="1" rIns="104475" wrap="square" tIns="52225">
            <a:spAutoFit/>
          </a:bodyPr>
          <a:lstStyle/>
          <a:p>
            <a:pPr indent="0" lvl="0" marL="0" marR="0" rtl="0" algn="ctr">
              <a:lnSpc>
                <a:spcPct val="100000"/>
              </a:lnSpc>
              <a:spcBef>
                <a:spcPts val="0"/>
              </a:spcBef>
              <a:spcAft>
                <a:spcPts val="0"/>
              </a:spcAft>
              <a:buClr>
                <a:srgbClr val="0070C0"/>
              </a:buClr>
              <a:buSzPts val="11000"/>
              <a:buFont typeface="Open Sans ExtraBold"/>
              <a:buNone/>
            </a:pPr>
            <a:r>
              <a:rPr b="1" i="0" lang="en-US" sz="11000" u="none">
                <a:solidFill>
                  <a:srgbClr val="0070C0"/>
                </a:solidFill>
                <a:latin typeface="Open Sans ExtraBold"/>
                <a:ea typeface="Open Sans ExtraBold"/>
                <a:cs typeface="Open Sans ExtraBold"/>
                <a:sym typeface="Open Sans ExtraBold"/>
              </a:rPr>
              <a:t>Amazing </a:t>
            </a:r>
            <a:r>
              <a:rPr b="1" lang="en-US" sz="11000">
                <a:solidFill>
                  <a:srgbClr val="0070C0"/>
                </a:solidFill>
                <a:latin typeface="Open Sans ExtraBold"/>
                <a:ea typeface="Open Sans ExtraBold"/>
                <a:cs typeface="Open Sans ExtraBold"/>
                <a:sym typeface="Open Sans ExtraBold"/>
              </a:rPr>
              <a:t>Radical</a:t>
            </a:r>
            <a:r>
              <a:rPr b="1" i="0" lang="en-US" sz="11000" u="none">
                <a:solidFill>
                  <a:srgbClr val="0070C0"/>
                </a:solidFill>
                <a:latin typeface="Open Sans ExtraBold"/>
                <a:ea typeface="Open Sans ExtraBold"/>
                <a:cs typeface="Open Sans ExtraBold"/>
                <a:sym typeface="Open Sans ExtraBold"/>
              </a:rPr>
              <a:t> </a:t>
            </a:r>
            <a:r>
              <a:rPr b="1" lang="en-US" sz="11000">
                <a:solidFill>
                  <a:srgbClr val="0070C0"/>
                </a:solidFill>
                <a:latin typeface="Open Sans ExtraBold"/>
                <a:ea typeface="Open Sans ExtraBold"/>
                <a:cs typeface="Open Sans ExtraBold"/>
                <a:sym typeface="Open Sans ExtraBold"/>
              </a:rPr>
              <a:t>Mesh Integral Calculator</a:t>
            </a:r>
            <a:endParaRPr/>
          </a:p>
        </p:txBody>
      </p:sp>
      <p:sp>
        <p:nvSpPr>
          <p:cNvPr id="151" name="Google Shape;151;p1"/>
          <p:cNvSpPr txBox="1"/>
          <p:nvPr/>
        </p:nvSpPr>
        <p:spPr>
          <a:xfrm>
            <a:off x="2003425" y="4713287"/>
            <a:ext cx="11495100" cy="3615000"/>
          </a:xfrm>
          <a:prstGeom prst="rect">
            <a:avLst/>
          </a:prstGeom>
          <a:noFill/>
          <a:ln>
            <a:noFill/>
          </a:ln>
        </p:spPr>
        <p:txBody>
          <a:bodyPr anchorCtr="0" anchor="t" bIns="52225" lIns="104475" spcFirstLastPara="1" rIns="104475" wrap="square" tIns="52225">
            <a:spAutoFit/>
          </a:bodyPr>
          <a:lstStyle/>
          <a:p>
            <a:pPr indent="0" lvl="0" marL="0" marR="0" rtl="0" algn="just">
              <a:lnSpc>
                <a:spcPct val="100000"/>
              </a:lnSpc>
              <a:spcBef>
                <a:spcPts val="0"/>
              </a:spcBef>
              <a:spcAft>
                <a:spcPts val="0"/>
              </a:spcAft>
              <a:buClr>
                <a:schemeClr val="dk1"/>
              </a:buClr>
              <a:buSzPts val="4100"/>
              <a:buFont typeface="Arial"/>
              <a:buNone/>
            </a:pPr>
            <a:r>
              <a:rPr lang="en-US" sz="3800">
                <a:solidFill>
                  <a:schemeClr val="dk1"/>
                </a:solidFill>
              </a:rPr>
              <a:t>The purpose of this project is to, given a triangulation mesh representing the earth’s surface, find the average height of the surface long the edge of multiple concentric circles. This program was requested by Dr Aleksei Beltukov from the University of the Pacific Math Department faculty. </a:t>
            </a:r>
            <a:endParaRPr sz="3800"/>
          </a:p>
        </p:txBody>
      </p:sp>
      <p:sp>
        <p:nvSpPr>
          <p:cNvPr id="152" name="Google Shape;152;p1"/>
          <p:cNvSpPr txBox="1"/>
          <p:nvPr/>
        </p:nvSpPr>
        <p:spPr>
          <a:xfrm>
            <a:off x="2090737" y="3233737"/>
            <a:ext cx="11930100" cy="1167600"/>
          </a:xfrm>
          <a:prstGeom prst="rect">
            <a:avLst/>
          </a:prstGeom>
          <a:noFill/>
          <a:ln>
            <a:noFill/>
          </a:ln>
        </p:spPr>
        <p:txBody>
          <a:bodyPr anchorCtr="0" anchor="t" bIns="52225" lIns="104475" spcFirstLastPara="1" rIns="104475" wrap="square" tIns="52225">
            <a:spAutoFit/>
          </a:bodyPr>
          <a:lstStyle/>
          <a:p>
            <a:pPr indent="0" lvl="0" marL="0" marR="0" rtl="0" algn="l">
              <a:lnSpc>
                <a:spcPct val="100000"/>
              </a:lnSpc>
              <a:spcBef>
                <a:spcPts val="0"/>
              </a:spcBef>
              <a:spcAft>
                <a:spcPts val="0"/>
              </a:spcAft>
              <a:buClr>
                <a:schemeClr val="dk1"/>
              </a:buClr>
              <a:buSzPts val="6900"/>
              <a:buFont typeface="Arial"/>
              <a:buNone/>
            </a:pPr>
            <a:r>
              <a:rPr b="0" i="0" lang="en-US" sz="6900" u="none">
                <a:solidFill>
                  <a:schemeClr val="dk1"/>
                </a:solidFill>
                <a:latin typeface="Arial"/>
                <a:ea typeface="Arial"/>
                <a:cs typeface="Arial"/>
                <a:sym typeface="Arial"/>
              </a:rPr>
              <a:t>Introduction</a:t>
            </a:r>
            <a:endParaRPr/>
          </a:p>
        </p:txBody>
      </p:sp>
      <p:sp>
        <p:nvSpPr>
          <p:cNvPr id="153" name="Google Shape;153;p1"/>
          <p:cNvSpPr txBox="1"/>
          <p:nvPr/>
        </p:nvSpPr>
        <p:spPr>
          <a:xfrm>
            <a:off x="30218062" y="4713287"/>
            <a:ext cx="11496600" cy="17652900"/>
          </a:xfrm>
          <a:prstGeom prst="rect">
            <a:avLst/>
          </a:prstGeom>
          <a:noFill/>
          <a:ln>
            <a:noFill/>
          </a:ln>
        </p:spPr>
        <p:txBody>
          <a:bodyPr anchorCtr="0" anchor="t" bIns="52225" lIns="104475" spcFirstLastPara="1" rIns="104475" wrap="square" tIns="52225">
            <a:spAutoFit/>
          </a:bodyPr>
          <a:lstStyle/>
          <a:p>
            <a:pPr indent="0" lvl="0" marL="0" marR="0" rtl="0" algn="just">
              <a:lnSpc>
                <a:spcPct val="100000"/>
              </a:lnSpc>
              <a:spcBef>
                <a:spcPts val="0"/>
              </a:spcBef>
              <a:spcAft>
                <a:spcPts val="0"/>
              </a:spcAft>
              <a:buClr>
                <a:schemeClr val="dk1"/>
              </a:buClr>
              <a:buSzPts val="4100"/>
              <a:buFont typeface="Arial"/>
              <a:buNone/>
            </a:pPr>
            <a:r>
              <a:rPr lang="en-US" sz="3800">
                <a:solidFill>
                  <a:schemeClr val="dk1"/>
                </a:solidFill>
                <a:highlight>
                  <a:schemeClr val="lt1"/>
                </a:highlight>
              </a:rPr>
              <a:t>Triangle marching helps greatly with large circles, where we can find the first intersection relatively quickly. However, as the number of triangles increases, the time lost finding the first </a:t>
            </a:r>
            <a:r>
              <a:rPr lang="en-US" sz="3800">
                <a:solidFill>
                  <a:schemeClr val="dk1"/>
                </a:solidFill>
                <a:highlight>
                  <a:schemeClr val="lt1"/>
                </a:highlight>
              </a:rPr>
              <a:t>intersection</a:t>
            </a:r>
            <a:r>
              <a:rPr lang="en-US" sz="3800">
                <a:solidFill>
                  <a:schemeClr val="dk1"/>
                </a:solidFill>
                <a:highlight>
                  <a:schemeClr val="lt1"/>
                </a:highlight>
              </a:rPr>
              <a:t> for each circle quickly becomes a performance bottleneck. </a:t>
            </a:r>
            <a:endParaRPr sz="3800">
              <a:solidFill>
                <a:schemeClr val="dk1"/>
              </a:solidFill>
              <a:highlight>
                <a:schemeClr val="lt1"/>
              </a:highlight>
            </a:endParaRPr>
          </a:p>
          <a:p>
            <a:pPr indent="0" lvl="0" marL="0" marR="0" rtl="0" algn="just">
              <a:lnSpc>
                <a:spcPct val="100000"/>
              </a:lnSpc>
              <a:spcBef>
                <a:spcPts val="0"/>
              </a:spcBef>
              <a:spcAft>
                <a:spcPts val="0"/>
              </a:spcAft>
              <a:buClr>
                <a:schemeClr val="dk1"/>
              </a:buClr>
              <a:buSzPts val="4100"/>
              <a:buFont typeface="Arial"/>
              <a:buNone/>
            </a:pPr>
            <a:r>
              <a:t/>
            </a:r>
            <a:endParaRPr sz="3800">
              <a:solidFill>
                <a:schemeClr val="dk1"/>
              </a:solidFill>
              <a:highlight>
                <a:schemeClr val="lt1"/>
              </a:highlight>
            </a:endParaRPr>
          </a:p>
          <a:p>
            <a:pPr indent="0" lvl="0" marL="0" marR="0" rtl="0" algn="just">
              <a:lnSpc>
                <a:spcPct val="100000"/>
              </a:lnSpc>
              <a:spcBef>
                <a:spcPts val="0"/>
              </a:spcBef>
              <a:spcAft>
                <a:spcPts val="0"/>
              </a:spcAft>
              <a:buClr>
                <a:schemeClr val="dk1"/>
              </a:buClr>
              <a:buSzPts val="4100"/>
              <a:buFont typeface="Arial"/>
              <a:buNone/>
            </a:pPr>
            <a:r>
              <a:rPr lang="en-US" sz="3800">
                <a:solidFill>
                  <a:schemeClr val="dk1"/>
                </a:solidFill>
                <a:highlight>
                  <a:schemeClr val="lt1"/>
                </a:highlight>
              </a:rPr>
              <a:t>My idea to solve this is to group all line segments into an evenly spaced grid. The segments are sorted into squares, and segments intersecting two or more squares show up in each of those squares. When we start looking for circle intersections, we know that only line segments inside squares that the circle intersects have a chance to intersect the circle themselves. F</a:t>
            </a:r>
            <a:r>
              <a:rPr lang="en-US" sz="3800">
                <a:solidFill>
                  <a:schemeClr val="dk1"/>
                </a:solidFill>
                <a:highlight>
                  <a:schemeClr val="lt1"/>
                </a:highlight>
              </a:rPr>
              <a:t>inding squares that overlap the circle is trivial, and we can queue up line segments from only those squares, thus drastically reducing the number of line segments we check that have no chance of intersecting the circle.</a:t>
            </a:r>
            <a:endParaRPr sz="3800">
              <a:solidFill>
                <a:schemeClr val="dk1"/>
              </a:solidFill>
              <a:highlight>
                <a:schemeClr val="lt1"/>
              </a:highlight>
            </a:endParaRPr>
          </a:p>
          <a:p>
            <a:pPr indent="0" lvl="0" marL="0" marR="0" rtl="0" algn="just">
              <a:lnSpc>
                <a:spcPct val="100000"/>
              </a:lnSpc>
              <a:spcBef>
                <a:spcPts val="0"/>
              </a:spcBef>
              <a:spcAft>
                <a:spcPts val="0"/>
              </a:spcAft>
              <a:buClr>
                <a:schemeClr val="dk1"/>
              </a:buClr>
              <a:buSzPts val="4100"/>
              <a:buFont typeface="Arial"/>
              <a:buNone/>
            </a:pPr>
            <a:r>
              <a:t/>
            </a:r>
            <a:endParaRPr sz="3800">
              <a:solidFill>
                <a:schemeClr val="dk1"/>
              </a:solidFill>
              <a:highlight>
                <a:schemeClr val="lt1"/>
              </a:highlight>
            </a:endParaRPr>
          </a:p>
          <a:p>
            <a:pPr indent="0" lvl="0" marL="0" marR="0" rtl="0" algn="just">
              <a:lnSpc>
                <a:spcPct val="100000"/>
              </a:lnSpc>
              <a:spcBef>
                <a:spcPts val="0"/>
              </a:spcBef>
              <a:spcAft>
                <a:spcPts val="0"/>
              </a:spcAft>
              <a:buClr>
                <a:schemeClr val="dk1"/>
              </a:buClr>
              <a:buSzPts val="4100"/>
              <a:buFont typeface="Arial"/>
              <a:buNone/>
            </a:pPr>
            <a:r>
              <a:rPr lang="en-US" sz="3800">
                <a:solidFill>
                  <a:schemeClr val="dk1"/>
                </a:solidFill>
                <a:highlight>
                  <a:schemeClr val="lt1"/>
                </a:highlight>
              </a:rPr>
              <a:t>The issue with this approach is that the squares greatly increase the memory usage of the program. However, I hope to find a better way to represent the grid that can save on memory. Finally, my goal is to take this one step further, since the circles are concentric and only load line segments from grid squares that fall within the circle’s radius from memory, which should also help with the program’s intensive memory usage.</a:t>
            </a:r>
            <a:endParaRPr sz="3800">
              <a:solidFill>
                <a:schemeClr val="dk1"/>
              </a:solidFill>
              <a:highlight>
                <a:schemeClr val="lt1"/>
              </a:highlight>
            </a:endParaRPr>
          </a:p>
          <a:p>
            <a:pPr indent="0" lvl="0" marL="0" marR="0" rtl="0" algn="just">
              <a:lnSpc>
                <a:spcPct val="100000"/>
              </a:lnSpc>
              <a:spcBef>
                <a:spcPts val="0"/>
              </a:spcBef>
              <a:spcAft>
                <a:spcPts val="0"/>
              </a:spcAft>
              <a:buClr>
                <a:schemeClr val="dk1"/>
              </a:buClr>
              <a:buSzPts val="4100"/>
              <a:buFont typeface="Arial"/>
              <a:buNone/>
            </a:pPr>
            <a:r>
              <a:t/>
            </a:r>
            <a:endParaRPr sz="3800">
              <a:solidFill>
                <a:schemeClr val="lt1"/>
              </a:solidFill>
              <a:highlight>
                <a:schemeClr val="dk1"/>
              </a:highlight>
            </a:endParaRPr>
          </a:p>
        </p:txBody>
      </p:sp>
      <p:sp>
        <p:nvSpPr>
          <p:cNvPr id="154" name="Google Shape;154;p1"/>
          <p:cNvSpPr txBox="1"/>
          <p:nvPr/>
        </p:nvSpPr>
        <p:spPr>
          <a:xfrm>
            <a:off x="32483425" y="29478287"/>
            <a:ext cx="10710900" cy="1639500"/>
          </a:xfrm>
          <a:prstGeom prst="rect">
            <a:avLst/>
          </a:prstGeom>
          <a:noFill/>
          <a:ln>
            <a:noFill/>
          </a:ln>
        </p:spPr>
        <p:txBody>
          <a:bodyPr anchorCtr="0" anchor="t" bIns="52225" lIns="104475" spcFirstLastPara="1" rIns="104475" wrap="square" tIns="52225">
            <a:spAutoFit/>
          </a:bodyPr>
          <a:lstStyle/>
          <a:p>
            <a:pPr indent="0" lvl="0" marL="0" marR="0" rtl="0" algn="r">
              <a:lnSpc>
                <a:spcPct val="100000"/>
              </a:lnSpc>
              <a:spcBef>
                <a:spcPts val="0"/>
              </a:spcBef>
              <a:spcAft>
                <a:spcPts val="0"/>
              </a:spcAft>
              <a:buClr>
                <a:srgbClr val="8C9D9D"/>
              </a:buClr>
              <a:buSzPts val="4600"/>
              <a:buFont typeface="Arial"/>
              <a:buNone/>
            </a:pPr>
            <a:r>
              <a:rPr b="1" i="0" lang="en-US" sz="4600" u="none">
                <a:solidFill>
                  <a:srgbClr val="8C9D9D"/>
                </a:solidFill>
                <a:latin typeface="Arial"/>
                <a:ea typeface="Arial"/>
                <a:cs typeface="Arial"/>
                <a:sym typeface="Arial"/>
              </a:rPr>
              <a:t>UNIVERSITY OF  THE PACIFIC</a:t>
            </a:r>
            <a:endParaRPr/>
          </a:p>
          <a:p>
            <a:pPr indent="0" lvl="0" marL="0" marR="0" rtl="0" algn="r">
              <a:lnSpc>
                <a:spcPct val="100000"/>
              </a:lnSpc>
              <a:spcBef>
                <a:spcPts val="920"/>
              </a:spcBef>
              <a:spcAft>
                <a:spcPts val="0"/>
              </a:spcAft>
              <a:buClr>
                <a:srgbClr val="8C9D9D"/>
              </a:buClr>
              <a:buSzPts val="4600"/>
              <a:buFont typeface="Arial"/>
              <a:buNone/>
            </a:pPr>
            <a:r>
              <a:rPr b="1" i="0" lang="en-US" sz="4600" u="none">
                <a:solidFill>
                  <a:srgbClr val="8C9D9D"/>
                </a:solidFill>
                <a:latin typeface="Arial"/>
                <a:ea typeface="Arial"/>
                <a:cs typeface="Arial"/>
                <a:sym typeface="Arial"/>
              </a:rPr>
              <a:t>Tony Tiger and Peter Rabbit</a:t>
            </a:r>
            <a:endParaRPr/>
          </a:p>
        </p:txBody>
      </p:sp>
      <p:pic>
        <p:nvPicPr>
          <p:cNvPr descr="Seal_Orange_RGB.gif" id="155" name="Google Shape;155;p1"/>
          <p:cNvPicPr preferRelativeResize="0"/>
          <p:nvPr/>
        </p:nvPicPr>
        <p:blipFill rotWithShape="1">
          <a:blip r:embed="rId3">
            <a:alphaModFix/>
          </a:blip>
          <a:srcRect b="0" l="0" r="0" t="0"/>
          <a:stretch/>
        </p:blipFill>
        <p:spPr>
          <a:xfrm>
            <a:off x="30305375" y="28521025"/>
            <a:ext cx="3832225" cy="3830636"/>
          </a:xfrm>
          <a:prstGeom prst="rect">
            <a:avLst/>
          </a:prstGeom>
          <a:noFill/>
          <a:ln>
            <a:noFill/>
          </a:ln>
        </p:spPr>
      </p:pic>
      <p:sp>
        <p:nvSpPr>
          <p:cNvPr id="156" name="Google Shape;156;p1"/>
          <p:cNvSpPr txBox="1"/>
          <p:nvPr/>
        </p:nvSpPr>
        <p:spPr>
          <a:xfrm>
            <a:off x="15903575" y="3406775"/>
            <a:ext cx="11931600" cy="1167600"/>
          </a:xfrm>
          <a:prstGeom prst="rect">
            <a:avLst/>
          </a:prstGeom>
          <a:noFill/>
          <a:ln>
            <a:noFill/>
          </a:ln>
        </p:spPr>
        <p:txBody>
          <a:bodyPr anchorCtr="0" anchor="t" bIns="52225" lIns="104475" spcFirstLastPara="1" rIns="104475" wrap="square" tIns="52225">
            <a:spAutoFit/>
          </a:bodyPr>
          <a:lstStyle/>
          <a:p>
            <a:pPr indent="0" lvl="0" marL="0" marR="0" rtl="0" algn="l">
              <a:lnSpc>
                <a:spcPct val="100000"/>
              </a:lnSpc>
              <a:spcBef>
                <a:spcPts val="0"/>
              </a:spcBef>
              <a:spcAft>
                <a:spcPts val="0"/>
              </a:spcAft>
              <a:buClr>
                <a:schemeClr val="dk1"/>
              </a:buClr>
              <a:buSzPts val="6900"/>
              <a:buFont typeface="Arial"/>
              <a:buNone/>
            </a:pPr>
            <a:r>
              <a:rPr lang="en-US" sz="6900">
                <a:solidFill>
                  <a:schemeClr val="dk1"/>
                </a:solidFill>
              </a:rPr>
              <a:t>Approach</a:t>
            </a:r>
            <a:endParaRPr/>
          </a:p>
        </p:txBody>
      </p:sp>
      <p:sp>
        <p:nvSpPr>
          <p:cNvPr id="157" name="Google Shape;157;p1"/>
          <p:cNvSpPr txBox="1"/>
          <p:nvPr/>
        </p:nvSpPr>
        <p:spPr>
          <a:xfrm>
            <a:off x="2003425" y="10363200"/>
            <a:ext cx="11495100" cy="5369700"/>
          </a:xfrm>
          <a:prstGeom prst="rect">
            <a:avLst/>
          </a:prstGeom>
          <a:noFill/>
          <a:ln>
            <a:noFill/>
          </a:ln>
        </p:spPr>
        <p:txBody>
          <a:bodyPr anchorCtr="0" anchor="t" bIns="52225" lIns="104475" spcFirstLastPara="1" rIns="104475" wrap="square" tIns="52225">
            <a:spAutoFit/>
          </a:bodyPr>
          <a:lstStyle/>
          <a:p>
            <a:pPr indent="0" lvl="0" marL="0" marR="0" rtl="0" algn="just">
              <a:lnSpc>
                <a:spcPct val="100000"/>
              </a:lnSpc>
              <a:spcBef>
                <a:spcPts val="0"/>
              </a:spcBef>
              <a:spcAft>
                <a:spcPts val="0"/>
              </a:spcAft>
              <a:buClr>
                <a:schemeClr val="dk1"/>
              </a:buClr>
              <a:buSzPts val="4100"/>
              <a:buFont typeface="Arial"/>
              <a:buNone/>
            </a:pPr>
            <a:r>
              <a:rPr lang="en-US" sz="3800">
                <a:solidFill>
                  <a:schemeClr val="dk1"/>
                </a:solidFill>
              </a:rPr>
              <a:t>As input, we are given a set of points denoted by x position, y position, and height, which form the vertices of the triangulation. We are also given sets of three vertices to form into triangles, given by three sets of indexes, referring to points from the previous input. This completes our triangle grid. Finally, we are given a set of x and y positions, and a list of radii, denoting the sets of concentric circles for which we will calculate integrals.</a:t>
            </a:r>
            <a:endParaRPr sz="3800"/>
          </a:p>
        </p:txBody>
      </p:sp>
      <p:sp>
        <p:nvSpPr>
          <p:cNvPr id="158" name="Google Shape;158;p1"/>
          <p:cNvSpPr txBox="1"/>
          <p:nvPr/>
        </p:nvSpPr>
        <p:spPr>
          <a:xfrm>
            <a:off x="2090737" y="8882062"/>
            <a:ext cx="11930100" cy="1167600"/>
          </a:xfrm>
          <a:prstGeom prst="rect">
            <a:avLst/>
          </a:prstGeom>
          <a:noFill/>
          <a:ln>
            <a:noFill/>
          </a:ln>
        </p:spPr>
        <p:txBody>
          <a:bodyPr anchorCtr="0" anchor="t" bIns="52225" lIns="104475" spcFirstLastPara="1" rIns="104475" wrap="square" tIns="52225">
            <a:spAutoFit/>
          </a:bodyPr>
          <a:lstStyle/>
          <a:p>
            <a:pPr indent="0" lvl="0" marL="0" marR="0" rtl="0" algn="l">
              <a:lnSpc>
                <a:spcPct val="100000"/>
              </a:lnSpc>
              <a:spcBef>
                <a:spcPts val="0"/>
              </a:spcBef>
              <a:spcAft>
                <a:spcPts val="0"/>
              </a:spcAft>
              <a:buClr>
                <a:schemeClr val="dk1"/>
              </a:buClr>
              <a:buSzPts val="6900"/>
              <a:buFont typeface="Arial"/>
              <a:buNone/>
            </a:pPr>
            <a:r>
              <a:rPr lang="en-US" sz="6900">
                <a:solidFill>
                  <a:schemeClr val="dk1"/>
                </a:solidFill>
              </a:rPr>
              <a:t>Method</a:t>
            </a:r>
            <a:endParaRPr/>
          </a:p>
        </p:txBody>
      </p:sp>
      <p:sp>
        <p:nvSpPr>
          <p:cNvPr id="159" name="Google Shape;159;p1"/>
          <p:cNvSpPr txBox="1"/>
          <p:nvPr/>
        </p:nvSpPr>
        <p:spPr>
          <a:xfrm>
            <a:off x="15587650" y="22010672"/>
            <a:ext cx="11496600" cy="9495000"/>
          </a:xfrm>
          <a:prstGeom prst="rect">
            <a:avLst/>
          </a:prstGeom>
          <a:noFill/>
          <a:ln>
            <a:noFill/>
          </a:ln>
        </p:spPr>
        <p:txBody>
          <a:bodyPr anchorCtr="0" anchor="t" bIns="52225" lIns="104475" spcFirstLastPara="1" rIns="104475" wrap="square" tIns="52225">
            <a:spAutoFit/>
          </a:bodyPr>
          <a:lstStyle/>
          <a:p>
            <a:pPr indent="0" lvl="0" marL="0" marR="0" rtl="0" algn="just">
              <a:lnSpc>
                <a:spcPct val="100000"/>
              </a:lnSpc>
              <a:spcBef>
                <a:spcPts val="0"/>
              </a:spcBef>
              <a:spcAft>
                <a:spcPts val="0"/>
              </a:spcAft>
              <a:buNone/>
            </a:pPr>
            <a:r>
              <a:rPr lang="en-US" sz="3800">
                <a:solidFill>
                  <a:schemeClr val="dk1"/>
                </a:solidFill>
              </a:rPr>
              <a:t>The majority of wasted </a:t>
            </a:r>
            <a:r>
              <a:rPr lang="en-US" sz="3800">
                <a:solidFill>
                  <a:schemeClr val="dk1"/>
                </a:solidFill>
              </a:rPr>
              <a:t>computation</a:t>
            </a:r>
            <a:r>
              <a:rPr lang="en-US" sz="3800">
                <a:solidFill>
                  <a:schemeClr val="dk1"/>
                </a:solidFill>
              </a:rPr>
              <a:t> time for the program lies in checking all the line segments to see if they intersect, so our optimizations will be targeted to reducing the number of line segments that need to be checked.</a:t>
            </a:r>
            <a:endParaRPr sz="3800">
              <a:solidFill>
                <a:schemeClr val="dk1"/>
              </a:solidFill>
            </a:endParaRPr>
          </a:p>
          <a:p>
            <a:pPr indent="0" lvl="0" marL="0" marR="0" rtl="0" algn="just">
              <a:lnSpc>
                <a:spcPct val="100000"/>
              </a:lnSpc>
              <a:spcBef>
                <a:spcPts val="0"/>
              </a:spcBef>
              <a:spcAft>
                <a:spcPts val="0"/>
              </a:spcAft>
              <a:buNone/>
            </a:pPr>
            <a:r>
              <a:t/>
            </a:r>
            <a:endParaRPr sz="3800">
              <a:solidFill>
                <a:schemeClr val="dk1"/>
              </a:solidFill>
            </a:endParaRPr>
          </a:p>
          <a:p>
            <a:pPr indent="0" lvl="0" marL="0" marR="0" rtl="0" algn="just">
              <a:lnSpc>
                <a:spcPct val="100000"/>
              </a:lnSpc>
              <a:spcBef>
                <a:spcPts val="0"/>
              </a:spcBef>
              <a:spcAft>
                <a:spcPts val="0"/>
              </a:spcAft>
              <a:buNone/>
            </a:pPr>
            <a:r>
              <a:rPr b="1" lang="en-US" sz="4000">
                <a:solidFill>
                  <a:schemeClr val="dk1"/>
                </a:solidFill>
              </a:rPr>
              <a:t>Triangle marching:</a:t>
            </a:r>
            <a:endParaRPr b="1" sz="4000">
              <a:solidFill>
                <a:schemeClr val="dk1"/>
              </a:solidFill>
            </a:endParaRPr>
          </a:p>
          <a:p>
            <a:pPr indent="0" lvl="0" marL="0" marR="0" rtl="0" algn="just">
              <a:lnSpc>
                <a:spcPct val="100000"/>
              </a:lnSpc>
              <a:spcBef>
                <a:spcPts val="0"/>
              </a:spcBef>
              <a:spcAft>
                <a:spcPts val="0"/>
              </a:spcAft>
              <a:buNone/>
            </a:pPr>
            <a:r>
              <a:rPr lang="en-US" sz="3800">
                <a:solidFill>
                  <a:schemeClr val="dk1"/>
                </a:solidFill>
              </a:rPr>
              <a:t>Logically, all triangles that intersect the circle will be connected to each other, and additionally the sides that are connected are segments that intersect the circle. This suggests that once we find the first intersection, we can change tactics and only queue line segments from the triangles connecting to intersections, until we run out of intersections. This converts our algorithm from an O(n) complexity to O(1), once we find the first intersection.</a:t>
            </a:r>
            <a:endParaRPr sz="3800">
              <a:solidFill>
                <a:schemeClr val="dk1"/>
              </a:solidFill>
            </a:endParaRPr>
          </a:p>
        </p:txBody>
      </p:sp>
      <p:sp>
        <p:nvSpPr>
          <p:cNvPr id="160" name="Google Shape;160;p1"/>
          <p:cNvSpPr txBox="1"/>
          <p:nvPr/>
        </p:nvSpPr>
        <p:spPr>
          <a:xfrm>
            <a:off x="15587662" y="20791487"/>
            <a:ext cx="11931600" cy="1167600"/>
          </a:xfrm>
          <a:prstGeom prst="rect">
            <a:avLst/>
          </a:prstGeom>
          <a:noFill/>
          <a:ln>
            <a:noFill/>
          </a:ln>
        </p:spPr>
        <p:txBody>
          <a:bodyPr anchorCtr="0" anchor="t" bIns="52225" lIns="104475" spcFirstLastPara="1" rIns="104475" wrap="square" tIns="52225">
            <a:spAutoFit/>
          </a:bodyPr>
          <a:lstStyle/>
          <a:p>
            <a:pPr indent="0" lvl="0" marL="0" marR="0" rtl="0" algn="l">
              <a:lnSpc>
                <a:spcPct val="100000"/>
              </a:lnSpc>
              <a:spcBef>
                <a:spcPts val="0"/>
              </a:spcBef>
              <a:spcAft>
                <a:spcPts val="0"/>
              </a:spcAft>
              <a:buClr>
                <a:schemeClr val="dk1"/>
              </a:buClr>
              <a:buSzPts val="6900"/>
              <a:buFont typeface="Arial"/>
              <a:buNone/>
            </a:pPr>
            <a:r>
              <a:rPr lang="en-US" sz="6900">
                <a:solidFill>
                  <a:schemeClr val="dk1"/>
                </a:solidFill>
              </a:rPr>
              <a:t>Optimization</a:t>
            </a:r>
            <a:endParaRPr/>
          </a:p>
        </p:txBody>
      </p:sp>
      <p:pic>
        <p:nvPicPr>
          <p:cNvPr descr="http://grainedit.com/wp-content/uploads/2009/05/chad-hagen-1.jpg" id="161" name="Google Shape;161;p1"/>
          <p:cNvPicPr preferRelativeResize="0"/>
          <p:nvPr/>
        </p:nvPicPr>
        <p:blipFill rotWithShape="1">
          <a:blip r:embed="rId4">
            <a:alphaModFix/>
          </a:blip>
          <a:srcRect b="0" l="0" r="0" t="0"/>
          <a:stretch/>
        </p:blipFill>
        <p:spPr>
          <a:xfrm>
            <a:off x="1828800" y="22391687"/>
            <a:ext cx="11930062" cy="6384925"/>
          </a:xfrm>
          <a:prstGeom prst="rect">
            <a:avLst/>
          </a:prstGeom>
          <a:noFill/>
          <a:ln>
            <a:noFill/>
          </a:ln>
        </p:spPr>
      </p:pic>
      <p:sp>
        <p:nvSpPr>
          <p:cNvPr id="162" name="Google Shape;162;p1"/>
          <p:cNvSpPr txBox="1"/>
          <p:nvPr/>
        </p:nvSpPr>
        <p:spPr>
          <a:xfrm>
            <a:off x="30218062" y="3494087"/>
            <a:ext cx="11931600" cy="1167600"/>
          </a:xfrm>
          <a:prstGeom prst="rect">
            <a:avLst/>
          </a:prstGeom>
          <a:noFill/>
          <a:ln>
            <a:noFill/>
          </a:ln>
        </p:spPr>
        <p:txBody>
          <a:bodyPr anchorCtr="0" anchor="t" bIns="52225" lIns="104475" spcFirstLastPara="1" rIns="104475" wrap="square" tIns="52225">
            <a:spAutoFit/>
          </a:bodyPr>
          <a:lstStyle/>
          <a:p>
            <a:pPr indent="0" lvl="0" marL="0" marR="0" rtl="0" algn="l">
              <a:lnSpc>
                <a:spcPct val="100000"/>
              </a:lnSpc>
              <a:spcBef>
                <a:spcPts val="0"/>
              </a:spcBef>
              <a:spcAft>
                <a:spcPts val="0"/>
              </a:spcAft>
              <a:buClr>
                <a:schemeClr val="dk1"/>
              </a:buClr>
              <a:buSzPts val="6900"/>
              <a:buFont typeface="Arial"/>
              <a:buNone/>
            </a:pPr>
            <a:r>
              <a:rPr lang="en-US" sz="6900">
                <a:solidFill>
                  <a:schemeClr val="dk1"/>
                </a:solidFill>
              </a:rPr>
              <a:t>Future Plans</a:t>
            </a:r>
            <a:endParaRPr/>
          </a:p>
        </p:txBody>
      </p:sp>
      <p:sp>
        <p:nvSpPr>
          <p:cNvPr id="163" name="Google Shape;163;p1"/>
          <p:cNvSpPr txBox="1"/>
          <p:nvPr/>
        </p:nvSpPr>
        <p:spPr>
          <a:xfrm>
            <a:off x="44835750" y="22669950"/>
            <a:ext cx="11495100" cy="7047600"/>
          </a:xfrm>
          <a:prstGeom prst="rect">
            <a:avLst/>
          </a:prstGeom>
          <a:noFill/>
          <a:ln>
            <a:noFill/>
          </a:ln>
        </p:spPr>
        <p:txBody>
          <a:bodyPr anchorCtr="0" anchor="t" bIns="52225" lIns="104475" spcFirstLastPara="1" rIns="104475" wrap="square" tIns="52225">
            <a:spAutoFit/>
          </a:bodyPr>
          <a:lstStyle/>
          <a:p>
            <a:pPr indent="0" lvl="0" marL="0" marR="0" rtl="0" algn="just">
              <a:lnSpc>
                <a:spcPct val="100000"/>
              </a:lnSpc>
              <a:spcBef>
                <a:spcPts val="0"/>
              </a:spcBef>
              <a:spcAft>
                <a:spcPts val="0"/>
              </a:spcAft>
              <a:buClr>
                <a:schemeClr val="dk1"/>
              </a:buClr>
              <a:buSzPts val="4100"/>
              <a:buFont typeface="Arial"/>
              <a:buNone/>
            </a:pPr>
            <a:r>
              <a:rPr b="0" i="0" lang="en-US" sz="4100" u="none">
                <a:solidFill>
                  <a:schemeClr val="dk1"/>
                </a:solidFill>
                <a:latin typeface="Arial"/>
                <a:ea typeface="Arial"/>
                <a:cs typeface="Arial"/>
                <a:sym typeface="Arial"/>
              </a:rPr>
              <a:t>Gesetz stehn aber: Ich bin nur der Türhüter, einer mächtiger als der unterste Türhüter. Von Saal steht wie immer unterste Türhüter, "jetzt den Türhüter das Gesetz soll doch jedem und sagt: "Wenn es dich so lockt, versuche es doch lieber zugänglich so lockt, versuche es dich so lockt, versuche es doch, trotz meines Verbotes hineinzugehen. Als der Türhüter, "jetzt den Anblick des dritten kann nicht." Da das Innere zu sehen. Merke aber als er die Erlaubnis zum Gesetz stehn aber: Ich bin nur der Tür sich,</a:t>
            </a:r>
            <a:endParaRPr/>
          </a:p>
        </p:txBody>
      </p:sp>
      <p:sp>
        <p:nvSpPr>
          <p:cNvPr id="164" name="Google Shape;164;p1"/>
          <p:cNvSpPr txBox="1"/>
          <p:nvPr/>
        </p:nvSpPr>
        <p:spPr>
          <a:xfrm>
            <a:off x="44835750" y="21450750"/>
            <a:ext cx="11931600" cy="1167600"/>
          </a:xfrm>
          <a:prstGeom prst="rect">
            <a:avLst/>
          </a:prstGeom>
          <a:noFill/>
          <a:ln>
            <a:noFill/>
          </a:ln>
        </p:spPr>
        <p:txBody>
          <a:bodyPr anchorCtr="0" anchor="t" bIns="52225" lIns="104475" spcFirstLastPara="1" rIns="104475" wrap="square" tIns="52225">
            <a:spAutoFit/>
          </a:bodyPr>
          <a:lstStyle/>
          <a:p>
            <a:pPr indent="0" lvl="0" marL="0" marR="0" rtl="0" algn="l">
              <a:lnSpc>
                <a:spcPct val="100000"/>
              </a:lnSpc>
              <a:spcBef>
                <a:spcPts val="0"/>
              </a:spcBef>
              <a:spcAft>
                <a:spcPts val="0"/>
              </a:spcAft>
              <a:buClr>
                <a:schemeClr val="dk1"/>
              </a:buClr>
              <a:buSzPts val="6900"/>
              <a:buFont typeface="Arial"/>
              <a:buNone/>
            </a:pPr>
            <a:r>
              <a:rPr b="0" i="0" lang="en-US" sz="6900" u="none">
                <a:solidFill>
                  <a:schemeClr val="dk1"/>
                </a:solidFill>
                <a:latin typeface="Arial"/>
                <a:ea typeface="Arial"/>
                <a:cs typeface="Arial"/>
                <a:sym typeface="Arial"/>
              </a:rPr>
              <a:t>Conclusion</a:t>
            </a:r>
            <a:endParaRPr/>
          </a:p>
        </p:txBody>
      </p:sp>
      <p:pic>
        <p:nvPicPr>
          <p:cNvPr id="165" name="Google Shape;165;p1"/>
          <p:cNvPicPr preferRelativeResize="0"/>
          <p:nvPr/>
        </p:nvPicPr>
        <p:blipFill>
          <a:blip r:embed="rId5">
            <a:alphaModFix/>
          </a:blip>
          <a:stretch>
            <a:fillRect/>
          </a:stretch>
        </p:blipFill>
        <p:spPr>
          <a:xfrm>
            <a:off x="899564" y="18592226"/>
            <a:ext cx="13788500" cy="9907821"/>
          </a:xfrm>
          <a:prstGeom prst="rect">
            <a:avLst/>
          </a:prstGeom>
          <a:noFill/>
          <a:ln>
            <a:noFill/>
          </a:ln>
        </p:spPr>
      </p:pic>
      <p:grpSp>
        <p:nvGrpSpPr>
          <p:cNvPr id="166" name="Google Shape;166;p1"/>
          <p:cNvGrpSpPr/>
          <p:nvPr/>
        </p:nvGrpSpPr>
        <p:grpSpPr>
          <a:xfrm>
            <a:off x="15346314" y="11920817"/>
            <a:ext cx="12654221" cy="8140318"/>
            <a:chOff x="15193400" y="12911137"/>
            <a:chExt cx="13177362" cy="8553450"/>
          </a:xfrm>
        </p:grpSpPr>
        <p:pic>
          <p:nvPicPr>
            <p:cNvPr descr="http://abacus.bates.edu/~bpfohl/posters/graphaddon.jpg" id="167" name="Google Shape;167;p1"/>
            <p:cNvPicPr preferRelativeResize="0"/>
            <p:nvPr/>
          </p:nvPicPr>
          <p:blipFill rotWithShape="1">
            <a:blip r:embed="rId6">
              <a:alphaModFix/>
            </a:blip>
            <a:srcRect b="0" l="0" r="0" t="0"/>
            <a:stretch/>
          </p:blipFill>
          <p:spPr>
            <a:xfrm>
              <a:off x="15425737" y="12911137"/>
              <a:ext cx="12801600" cy="8553450"/>
            </a:xfrm>
            <a:prstGeom prst="rect">
              <a:avLst/>
            </a:prstGeom>
            <a:noFill/>
            <a:ln>
              <a:noFill/>
            </a:ln>
          </p:spPr>
        </p:pic>
        <p:pic>
          <p:nvPicPr>
            <p:cNvPr id="168" name="Google Shape;168;p1" title="Chart"/>
            <p:cNvPicPr preferRelativeResize="0"/>
            <p:nvPr/>
          </p:nvPicPr>
          <p:blipFill>
            <a:blip r:embed="rId7">
              <a:alphaModFix/>
            </a:blip>
            <a:stretch>
              <a:fillRect/>
            </a:stretch>
          </p:blipFill>
          <p:spPr>
            <a:xfrm>
              <a:off x="15193400" y="13113831"/>
              <a:ext cx="13177362" cy="8148023"/>
            </a:xfrm>
            <a:prstGeom prst="rect">
              <a:avLst/>
            </a:prstGeom>
            <a:noFill/>
            <a:ln>
              <a:noFill/>
            </a:ln>
          </p:spPr>
        </p:pic>
      </p:grpSp>
      <p:sp>
        <p:nvSpPr>
          <p:cNvPr id="169" name="Google Shape;169;p1"/>
          <p:cNvSpPr txBox="1"/>
          <p:nvPr/>
        </p:nvSpPr>
        <p:spPr>
          <a:xfrm>
            <a:off x="15858287" y="4713275"/>
            <a:ext cx="11607900" cy="6539400"/>
          </a:xfrm>
          <a:prstGeom prst="rect">
            <a:avLst/>
          </a:prstGeom>
          <a:noFill/>
          <a:ln>
            <a:noFill/>
          </a:ln>
        </p:spPr>
        <p:txBody>
          <a:bodyPr anchorCtr="0" anchor="t" bIns="52225" lIns="104475" spcFirstLastPara="1" rIns="104475" wrap="square" tIns="52225">
            <a:spAutoFit/>
          </a:bodyPr>
          <a:lstStyle/>
          <a:p>
            <a:pPr indent="0" lvl="0" marL="0" marR="0" rtl="0" algn="just">
              <a:lnSpc>
                <a:spcPct val="100000"/>
              </a:lnSpc>
              <a:spcBef>
                <a:spcPts val="0"/>
              </a:spcBef>
              <a:spcAft>
                <a:spcPts val="0"/>
              </a:spcAft>
              <a:buClr>
                <a:schemeClr val="dk1"/>
              </a:buClr>
              <a:buSzPts val="4100"/>
              <a:buFont typeface="Arial"/>
              <a:buNone/>
            </a:pPr>
            <a:r>
              <a:rPr lang="en-US" sz="3800">
                <a:solidFill>
                  <a:schemeClr val="dk1"/>
                </a:solidFill>
              </a:rPr>
              <a:t>To calculate the integral of an arc on the circle, we need the arc’s beginning and ending angle, and the equation of the plane </a:t>
            </a:r>
            <a:r>
              <a:rPr lang="en-US" sz="3800">
                <a:solidFill>
                  <a:schemeClr val="dk1"/>
                </a:solidFill>
              </a:rPr>
              <a:t>described by the corresponding triangle. Intersections for a circle will be stored as an angle from the horizontal.</a:t>
            </a:r>
            <a:endParaRPr sz="3800">
              <a:solidFill>
                <a:schemeClr val="dk1"/>
              </a:solidFill>
            </a:endParaRPr>
          </a:p>
          <a:p>
            <a:pPr indent="0" lvl="0" marL="0" marR="0" rtl="0" algn="just">
              <a:lnSpc>
                <a:spcPct val="100000"/>
              </a:lnSpc>
              <a:spcBef>
                <a:spcPts val="0"/>
              </a:spcBef>
              <a:spcAft>
                <a:spcPts val="0"/>
              </a:spcAft>
              <a:buClr>
                <a:schemeClr val="dk1"/>
              </a:buClr>
              <a:buSzPts val="4100"/>
              <a:buFont typeface="Arial"/>
              <a:buNone/>
            </a:pPr>
            <a:r>
              <a:rPr lang="en-US" sz="3800">
                <a:solidFill>
                  <a:schemeClr val="dk1"/>
                </a:solidFill>
              </a:rPr>
              <a:t>The easiest approach is to consider line segments in isolation, calculating and sorting all intersections with the circle by increasing angle. For every pair of intersections, we find the triangle shared by both line segments, and use the plane it describes for the arc integral calculation.</a:t>
            </a:r>
            <a:endParaRPr sz="3800">
              <a:solidFill>
                <a:schemeClr val="dk1"/>
              </a:solidFill>
            </a:endParaRPr>
          </a:p>
        </p:txBody>
      </p:sp>
      <p:sp>
        <p:nvSpPr>
          <p:cNvPr id="170" name="Google Shape;170;p1"/>
          <p:cNvSpPr txBox="1"/>
          <p:nvPr/>
        </p:nvSpPr>
        <p:spPr>
          <a:xfrm>
            <a:off x="2319775" y="17807600"/>
            <a:ext cx="1086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3600"/>
              <a:t>Visualization of intersections, marked with red</a:t>
            </a:r>
            <a:endParaRPr i="1" sz="3600"/>
          </a:p>
        </p:txBody>
      </p:sp>
    </p:spTree>
  </p:cSld>
  <p:clrMapOvr>
    <a:masterClrMapping/>
  </p:clrMapOvr>
</p:sld>
</file>

<file path=ppt/theme/theme1.xml><?xml version="1.0" encoding="utf-8"?>
<a:theme xmlns:a="http://schemas.openxmlformats.org/drawingml/2006/main" xmlns:r="http://schemas.openxmlformats.org/officeDocument/2006/relationships" name="2_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4_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7_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5_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_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6_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2010-04-16T23:04:34Z</dcterms:created>
  <dc:creator>mdoherty</dc:creator>
</cp:coreProperties>
</file>