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32099250" cy="42208450"/>
  <p:embeddedFontLst>
    <p:embeddedFont>
      <p:font typeface="Open Sans ExtraBold"/>
      <p:bold r:id="rId7"/>
      <p:boldItalic r:id="rId8"/>
    </p:embeddedFont>
    <p:embeddedFont>
      <p:font typeface="Gill Sans"/>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3824">
          <p15:clr>
            <a:srgbClr val="000000"/>
          </p15:clr>
        </p15:guide>
      </p15:sldGuideLst>
    </p:ext>
    <p:ext uri="http://customooxmlschemas.google.com/">
      <go:slidesCustomData xmlns:go="http://customooxmlschemas.google.com/" r:id="rId11" roundtripDataSignature="AMtx7mg8dXbMR17AyE8MqSik2fveN+8v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GillSans-bold.fntdata"/><Relationship Id="rId9"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penSansExtraBold-bold.fntdata"/><Relationship Id="rId8" Type="http://schemas.openxmlformats.org/officeDocument/2006/relationships/font" Target="fonts/OpenSansExtra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50925" y="3165625"/>
            <a:ext cx="21400550" cy="15828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3209925" y="20049000"/>
            <a:ext cx="25679400" cy="18993801"/>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3209925" y="20049000"/>
            <a:ext cx="25679400" cy="18993801"/>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4100"/>
              <a:buFont typeface="Arial"/>
              <a:buNone/>
            </a:pPr>
            <a:r>
              <a:t/>
            </a:r>
            <a:endParaRPr/>
          </a:p>
        </p:txBody>
      </p:sp>
      <p:sp>
        <p:nvSpPr>
          <p:cNvPr id="44" name="Google Shape;44;p1:notes"/>
          <p:cNvSpPr/>
          <p:nvPr>
            <p:ph idx="2" type="sldImg"/>
          </p:nvPr>
        </p:nvSpPr>
        <p:spPr>
          <a:xfrm>
            <a:off x="5350925" y="3165625"/>
            <a:ext cx="21400550" cy="15828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2194560" y="5852160"/>
            <a:ext cx="39502081" cy="23701248"/>
          </a:xfrm>
          <a:prstGeom prst="rect">
            <a:avLst/>
          </a:prstGeom>
          <a:noFill/>
          <a:ln>
            <a:noFill/>
          </a:ln>
        </p:spPr>
        <p:txBody>
          <a:bodyPr anchorCtr="0" anchor="t" bIns="219425" lIns="438875" spcFirstLastPara="1" rIns="438875" wrap="square" tIns="219425">
            <a:noAutofit/>
          </a:bodyPr>
          <a:lstStyle>
            <a:lvl1pPr indent="-315468" lvl="0" marL="457200" algn="l">
              <a:spcBef>
                <a:spcPts val="2888"/>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3"/>
              </a:spcBef>
              <a:spcAft>
                <a:spcPts val="0"/>
              </a:spcAft>
              <a:buSzPts val="1260"/>
              <a:buChar char="◻"/>
              <a:defRPr/>
            </a:lvl4pPr>
            <a:lvl5pPr indent="-308610" lvl="4" marL="2286000" algn="l">
              <a:spcBef>
                <a:spcPts val="1438"/>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17" name="Google Shape;17;p3"/>
          <p:cNvSpPr txBox="1"/>
          <p:nvPr>
            <p:ph idx="10" type="dt"/>
          </p:nvPr>
        </p:nvSpPr>
        <p:spPr>
          <a:xfrm>
            <a:off x="30722888" y="30510163"/>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1" type="ftr"/>
          </p:nvPr>
        </p:nvSpPr>
        <p:spPr>
          <a:xfrm>
            <a:off x="13914438" y="30510163"/>
            <a:ext cx="16822738"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2" type="sldNum"/>
          </p:nvPr>
        </p:nvSpPr>
        <p:spPr>
          <a:xfrm>
            <a:off x="2941637" y="30510163"/>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 type="body"/>
          </p:nvPr>
        </p:nvSpPr>
        <p:spPr>
          <a:xfrm rot="5400000">
            <a:off x="10160794" y="-2112170"/>
            <a:ext cx="23569612" cy="39500175"/>
          </a:xfrm>
          <a:prstGeom prst="rect">
            <a:avLst/>
          </a:prstGeom>
          <a:noFill/>
          <a:ln>
            <a:noFill/>
          </a:ln>
        </p:spPr>
        <p:txBody>
          <a:bodyPr anchorCtr="0" anchor="t" bIns="219425" lIns="438875" spcFirstLastPara="1" rIns="438875" wrap="square" tIns="219425">
            <a:noAutofit/>
          </a:bodyPr>
          <a:lstStyle>
            <a:lvl1pPr indent="-315468" lvl="0" marL="457200" algn="l">
              <a:spcBef>
                <a:spcPts val="2888"/>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3"/>
              </a:spcBef>
              <a:spcAft>
                <a:spcPts val="0"/>
              </a:spcAft>
              <a:buSzPts val="1260"/>
              <a:buChar char="◻"/>
              <a:defRPr/>
            </a:lvl4pPr>
            <a:lvl5pPr indent="-308610" lvl="4" marL="2286000" algn="l">
              <a:spcBef>
                <a:spcPts val="1438"/>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23" name="Google Shape;23;p4"/>
          <p:cNvSpPr txBox="1"/>
          <p:nvPr>
            <p:ph idx="10" type="dt"/>
          </p:nvPr>
        </p:nvSpPr>
        <p:spPr>
          <a:xfrm>
            <a:off x="30722888" y="30510163"/>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1" type="ftr"/>
          </p:nvPr>
        </p:nvSpPr>
        <p:spPr>
          <a:xfrm>
            <a:off x="13914438" y="30510163"/>
            <a:ext cx="16822738"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2" type="sldNum"/>
          </p:nvPr>
        </p:nvSpPr>
        <p:spPr>
          <a:xfrm>
            <a:off x="2941637" y="30510163"/>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sp>
        <p:nvSpPr>
          <p:cNvPr id="27" name="Google Shape;27;p5"/>
          <p:cNvSpPr txBox="1"/>
          <p:nvPr>
            <p:ph type="title"/>
          </p:nvPr>
        </p:nvSpPr>
        <p:spPr>
          <a:xfrm>
            <a:off x="2194560" y="1097280"/>
            <a:ext cx="39502081" cy="4389120"/>
          </a:xfrm>
          <a:prstGeom prst="rect">
            <a:avLst/>
          </a:prstGeom>
          <a:noFill/>
          <a:ln>
            <a:noFill/>
          </a:ln>
        </p:spPr>
        <p:txBody>
          <a:bodyPr anchorCtr="0" anchor="ctr"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2194560" y="6172200"/>
            <a:ext cx="19392903" cy="3291840"/>
          </a:xfrm>
          <a:prstGeom prst="rect">
            <a:avLst/>
          </a:prstGeom>
          <a:noFill/>
          <a:ln>
            <a:noFill/>
          </a:ln>
        </p:spPr>
        <p:txBody>
          <a:bodyPr anchorCtr="0" anchor="b" bIns="219425" lIns="438875" spcFirstLastPara="1" rIns="438875" wrap="square" tIns="219425">
            <a:noAutofit/>
          </a:bodyPr>
          <a:lstStyle>
            <a:lvl1pPr indent="-228600" lvl="0" marL="457200" algn="l">
              <a:spcBef>
                <a:spcPts val="2888"/>
              </a:spcBef>
              <a:spcAft>
                <a:spcPts val="0"/>
              </a:spcAft>
              <a:buSzPts val="8740"/>
              <a:buNone/>
              <a:defRPr b="1" sz="11500">
                <a:solidFill>
                  <a:schemeClr val="accent2"/>
                </a:solidFill>
              </a:defRPr>
            </a:lvl1pPr>
            <a:lvl2pPr indent="-228600" lvl="1" marL="914400" algn="l">
              <a:spcBef>
                <a:spcPts val="2400"/>
              </a:spcBef>
              <a:spcAft>
                <a:spcPts val="0"/>
              </a:spcAft>
              <a:buSzPts val="7296"/>
              <a:buNone/>
              <a:defRPr b="1" sz="9600"/>
            </a:lvl2pPr>
            <a:lvl3pPr indent="-228600" lvl="2" marL="1371600" algn="l">
              <a:spcBef>
                <a:spcPts val="2400"/>
              </a:spcBef>
              <a:spcAft>
                <a:spcPts val="0"/>
              </a:spcAft>
              <a:buSzPts val="6612"/>
              <a:buNone/>
              <a:defRPr b="1" sz="8700"/>
            </a:lvl3pPr>
            <a:lvl4pPr indent="-228600" lvl="3" marL="1828800" algn="l">
              <a:spcBef>
                <a:spcPts val="1913"/>
              </a:spcBef>
              <a:spcAft>
                <a:spcPts val="0"/>
              </a:spcAft>
              <a:buSzPts val="5390"/>
              <a:buNone/>
              <a:defRPr b="1" sz="7700"/>
            </a:lvl4pPr>
            <a:lvl5pPr indent="-228600" lvl="4" marL="2286000" algn="l">
              <a:spcBef>
                <a:spcPts val="1438"/>
              </a:spcBef>
              <a:spcAft>
                <a:spcPts val="0"/>
              </a:spcAft>
              <a:buSzPts val="5390"/>
              <a:buNone/>
              <a:defRPr b="1" sz="7700"/>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29" name="Google Shape;29;p5"/>
          <p:cNvSpPr txBox="1"/>
          <p:nvPr>
            <p:ph idx="2" type="body"/>
          </p:nvPr>
        </p:nvSpPr>
        <p:spPr>
          <a:xfrm>
            <a:off x="22311363" y="6217920"/>
            <a:ext cx="19400519" cy="3291840"/>
          </a:xfrm>
          <a:prstGeom prst="rect">
            <a:avLst/>
          </a:prstGeom>
          <a:noFill/>
          <a:ln>
            <a:noFill/>
          </a:ln>
        </p:spPr>
        <p:txBody>
          <a:bodyPr anchorCtr="0" anchor="b" bIns="219425" lIns="438875" spcFirstLastPara="1" rIns="438875" wrap="square" tIns="219425">
            <a:noAutofit/>
          </a:bodyPr>
          <a:lstStyle>
            <a:lvl1pPr indent="-228600" lvl="0" marL="457200" algn="l">
              <a:spcBef>
                <a:spcPts val="2888"/>
              </a:spcBef>
              <a:spcAft>
                <a:spcPts val="0"/>
              </a:spcAft>
              <a:buSzPts val="8740"/>
              <a:buNone/>
              <a:defRPr b="1" sz="11500">
                <a:solidFill>
                  <a:schemeClr val="accent2"/>
                </a:solidFill>
              </a:defRPr>
            </a:lvl1pPr>
            <a:lvl2pPr indent="-228600" lvl="1" marL="914400" algn="l">
              <a:spcBef>
                <a:spcPts val="2400"/>
              </a:spcBef>
              <a:spcAft>
                <a:spcPts val="0"/>
              </a:spcAft>
              <a:buSzPts val="7296"/>
              <a:buNone/>
              <a:defRPr b="1" sz="9600"/>
            </a:lvl2pPr>
            <a:lvl3pPr indent="-228600" lvl="2" marL="1371600" algn="l">
              <a:spcBef>
                <a:spcPts val="2400"/>
              </a:spcBef>
              <a:spcAft>
                <a:spcPts val="0"/>
              </a:spcAft>
              <a:buSzPts val="6612"/>
              <a:buNone/>
              <a:defRPr b="1" sz="8700"/>
            </a:lvl3pPr>
            <a:lvl4pPr indent="-228600" lvl="3" marL="1828800" algn="l">
              <a:spcBef>
                <a:spcPts val="1913"/>
              </a:spcBef>
              <a:spcAft>
                <a:spcPts val="0"/>
              </a:spcAft>
              <a:buSzPts val="5390"/>
              <a:buNone/>
              <a:defRPr b="1" sz="7700"/>
            </a:lvl4pPr>
            <a:lvl5pPr indent="-228600" lvl="4" marL="2286000" algn="l">
              <a:spcBef>
                <a:spcPts val="1438"/>
              </a:spcBef>
              <a:spcAft>
                <a:spcPts val="0"/>
              </a:spcAft>
              <a:buSzPts val="5390"/>
              <a:buNone/>
              <a:defRPr b="1" sz="7700"/>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0" name="Google Shape;30;p5"/>
          <p:cNvSpPr txBox="1"/>
          <p:nvPr>
            <p:ph idx="3" type="body"/>
          </p:nvPr>
        </p:nvSpPr>
        <p:spPr>
          <a:xfrm>
            <a:off x="2194560" y="10241280"/>
            <a:ext cx="19385280" cy="19385280"/>
          </a:xfrm>
          <a:prstGeom prst="rect">
            <a:avLst/>
          </a:prstGeom>
          <a:noFill/>
          <a:ln>
            <a:noFill/>
          </a:ln>
        </p:spPr>
        <p:txBody>
          <a:bodyPr anchorCtr="0" anchor="t" bIns="219425" lIns="438875" spcFirstLastPara="1" rIns="438875" wrap="square" tIns="219425">
            <a:noAutofit/>
          </a:bodyPr>
          <a:lstStyle>
            <a:lvl1pPr indent="-315468" lvl="0" marL="457200" algn="l">
              <a:spcBef>
                <a:spcPts val="2888"/>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3"/>
              </a:spcBef>
              <a:spcAft>
                <a:spcPts val="0"/>
              </a:spcAft>
              <a:buSzPts val="1260"/>
              <a:buChar char="◻"/>
              <a:defRPr/>
            </a:lvl4pPr>
            <a:lvl5pPr indent="-308610" lvl="4" marL="2286000" algn="l">
              <a:spcBef>
                <a:spcPts val="1438"/>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1" name="Google Shape;31;p5"/>
          <p:cNvSpPr txBox="1"/>
          <p:nvPr>
            <p:ph idx="4" type="body"/>
          </p:nvPr>
        </p:nvSpPr>
        <p:spPr>
          <a:xfrm>
            <a:off x="22311359" y="10241280"/>
            <a:ext cx="19385280" cy="19385280"/>
          </a:xfrm>
          <a:prstGeom prst="rect">
            <a:avLst/>
          </a:prstGeom>
          <a:noFill/>
          <a:ln>
            <a:noFill/>
          </a:ln>
        </p:spPr>
        <p:txBody>
          <a:bodyPr anchorCtr="0" anchor="t" bIns="219425" lIns="438875" spcFirstLastPara="1" rIns="438875" wrap="square" tIns="219425">
            <a:noAutofit/>
          </a:bodyPr>
          <a:lstStyle>
            <a:lvl1pPr indent="-315468" lvl="0" marL="457200" algn="l">
              <a:spcBef>
                <a:spcPts val="2888"/>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3"/>
              </a:spcBef>
              <a:spcAft>
                <a:spcPts val="0"/>
              </a:spcAft>
              <a:buSzPts val="1260"/>
              <a:buChar char="◻"/>
              <a:defRPr/>
            </a:lvl4pPr>
            <a:lvl5pPr indent="-308610" lvl="4" marL="2286000" algn="l">
              <a:spcBef>
                <a:spcPts val="1438"/>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2" name="Google Shape;32;p5"/>
          <p:cNvSpPr txBox="1"/>
          <p:nvPr>
            <p:ph idx="10" type="dt"/>
          </p:nvPr>
        </p:nvSpPr>
        <p:spPr>
          <a:xfrm>
            <a:off x="30722888" y="30510163"/>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13914438" y="30510163"/>
            <a:ext cx="16822738"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2941637" y="30510163"/>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2194560" y="1097280"/>
            <a:ext cx="39502081" cy="4389120"/>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 type="body"/>
          </p:nvPr>
        </p:nvSpPr>
        <p:spPr>
          <a:xfrm>
            <a:off x="2194560" y="5852160"/>
            <a:ext cx="19399911" cy="23701248"/>
          </a:xfrm>
          <a:prstGeom prst="rect">
            <a:avLst/>
          </a:prstGeom>
          <a:noFill/>
          <a:ln>
            <a:noFill/>
          </a:ln>
        </p:spPr>
        <p:txBody>
          <a:bodyPr anchorCtr="0" anchor="t" bIns="219425" lIns="438875" spcFirstLastPara="1" rIns="438875" wrap="square" tIns="219425">
            <a:noAutofit/>
          </a:bodyPr>
          <a:lstStyle>
            <a:lvl1pPr indent="-315468" lvl="0" marL="457200" algn="l">
              <a:spcBef>
                <a:spcPts val="2888"/>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3"/>
              </a:spcBef>
              <a:spcAft>
                <a:spcPts val="0"/>
              </a:spcAft>
              <a:buSzPts val="1260"/>
              <a:buChar char="◻"/>
              <a:defRPr/>
            </a:lvl4pPr>
            <a:lvl5pPr indent="-308610" lvl="4" marL="2286000" algn="l">
              <a:spcBef>
                <a:spcPts val="1438"/>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8" name="Google Shape;38;p6"/>
          <p:cNvSpPr txBox="1"/>
          <p:nvPr>
            <p:ph idx="2" type="body"/>
          </p:nvPr>
        </p:nvSpPr>
        <p:spPr>
          <a:xfrm>
            <a:off x="22234550" y="5837529"/>
            <a:ext cx="19399911" cy="23701248"/>
          </a:xfrm>
          <a:prstGeom prst="rect">
            <a:avLst/>
          </a:prstGeom>
          <a:noFill/>
          <a:ln>
            <a:noFill/>
          </a:ln>
        </p:spPr>
        <p:txBody>
          <a:bodyPr anchorCtr="0" anchor="t" bIns="219425" lIns="438875" spcFirstLastPara="1" rIns="438875" wrap="square" tIns="219425">
            <a:noAutofit/>
          </a:bodyPr>
          <a:lstStyle>
            <a:lvl1pPr indent="-315468" lvl="0" marL="457200" algn="l">
              <a:spcBef>
                <a:spcPts val="2888"/>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3"/>
              </a:spcBef>
              <a:spcAft>
                <a:spcPts val="0"/>
              </a:spcAft>
              <a:buSzPts val="1260"/>
              <a:buChar char="◻"/>
              <a:defRPr/>
            </a:lvl4pPr>
            <a:lvl5pPr indent="-308610" lvl="4" marL="2286000" algn="l">
              <a:spcBef>
                <a:spcPts val="1438"/>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9" name="Google Shape;39;p6"/>
          <p:cNvSpPr txBox="1"/>
          <p:nvPr>
            <p:ph idx="10" type="dt"/>
          </p:nvPr>
        </p:nvSpPr>
        <p:spPr>
          <a:xfrm>
            <a:off x="30722888" y="30510163"/>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13914438" y="30510163"/>
            <a:ext cx="16822738"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2941637" y="30510163"/>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9pPr>
          </a:lstStyle>
          <a:p/>
        </p:txBody>
      </p:sp>
      <p:sp>
        <p:nvSpPr>
          <p:cNvPr id="7" name="Google Shape;7;p2"/>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8"/>
              </a:spcBef>
              <a:spcAft>
                <a:spcPts val="0"/>
              </a:spcAft>
              <a:buClr>
                <a:schemeClr val="accent1"/>
              </a:buClr>
              <a:buSzPts val="9500"/>
              <a:buFont typeface="Noto Sans Symbols"/>
              <a:buChar char="🞂"/>
              <a:defRPr b="0" i="0" sz="12500" u="none" cap="none" strike="noStrike">
                <a:solidFill>
                  <a:schemeClr val="dk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dk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dk1"/>
                </a:solidFill>
                <a:latin typeface="Gill Sans"/>
                <a:ea typeface="Gill Sans"/>
                <a:cs typeface="Gill Sans"/>
                <a:sym typeface="Gill Sans"/>
              </a:defRPr>
            </a:lvl3pPr>
            <a:lvl4pPr indent="-615314" lvl="3" marL="1828800" marR="0" rtl="0" algn="l">
              <a:spcBef>
                <a:spcPts val="1913"/>
              </a:spcBef>
              <a:spcAft>
                <a:spcPts val="0"/>
              </a:spcAft>
              <a:buClr>
                <a:srgbClr val="8BA2B4"/>
              </a:buClr>
              <a:buSzPts val="6090"/>
              <a:buFont typeface="Noto Sans Symbols"/>
              <a:buChar char="◻"/>
              <a:defRPr b="0" i="0" sz="8700" u="none" cap="none" strike="noStrike">
                <a:solidFill>
                  <a:schemeClr val="dk1"/>
                </a:solidFill>
                <a:latin typeface="Gill Sans"/>
                <a:ea typeface="Gill Sans"/>
                <a:cs typeface="Gill Sans"/>
                <a:sym typeface="Gill Sans"/>
              </a:defRPr>
            </a:lvl4pPr>
            <a:lvl5pPr indent="-570864" lvl="4" marL="2286000" marR="0" rtl="0" algn="l">
              <a:spcBef>
                <a:spcPts val="1438"/>
              </a:spcBef>
              <a:spcAft>
                <a:spcPts val="0"/>
              </a:spcAft>
              <a:buClr>
                <a:schemeClr val="accent2"/>
              </a:buClr>
              <a:buSzPts val="5390"/>
              <a:buFont typeface="Noto Sans Symbols"/>
              <a:buChar char="◻"/>
              <a:defRPr b="0" i="0" sz="7700" u="none" cap="none" strike="noStrike">
                <a:solidFill>
                  <a:schemeClr val="dk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dk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dk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dk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dk1"/>
                </a:solidFill>
                <a:latin typeface="Gill Sans"/>
                <a:ea typeface="Gill Sans"/>
                <a:cs typeface="Gill Sans"/>
                <a:sym typeface="Gill Sans"/>
              </a:defRPr>
            </a:lvl9pPr>
          </a:lstStyle>
          <a:p/>
        </p:txBody>
      </p:sp>
      <p:sp>
        <p:nvSpPr>
          <p:cNvPr id="8" name="Google Shape;8;p2"/>
          <p:cNvSpPr txBox="1"/>
          <p:nvPr>
            <p:ph idx="10" type="dt"/>
          </p:nvPr>
        </p:nvSpPr>
        <p:spPr>
          <a:xfrm>
            <a:off x="30722888" y="30510163"/>
            <a:ext cx="1098708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13914438" y="30510163"/>
            <a:ext cx="16822738"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2941637" y="30510163"/>
            <a:ext cx="9507537"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cxnSp>
        <p:nvCxnSpPr>
          <p:cNvPr id="11" name="Google Shape;11;p2"/>
          <p:cNvCxnSpPr/>
          <p:nvPr/>
        </p:nvCxnSpPr>
        <p:spPr>
          <a:xfrm>
            <a:off x="2195512" y="30494288"/>
            <a:ext cx="39500175" cy="0"/>
          </a:xfrm>
          <a:prstGeom prst="straightConnector1">
            <a:avLst/>
          </a:prstGeom>
          <a:noFill/>
          <a:ln cap="flat" cmpd="sng" w="9525">
            <a:solidFill>
              <a:schemeClr val="accent2"/>
            </a:solidFill>
            <a:prstDash val="solid"/>
            <a:miter lim="800000"/>
            <a:headEnd len="med" w="med" type="none"/>
            <a:tailEnd len="med" w="med" type="none"/>
          </a:ln>
        </p:spPr>
      </p:cxnSp>
      <p:cxnSp>
        <p:nvCxnSpPr>
          <p:cNvPr id="12" name="Google Shape;12;p2"/>
          <p:cNvCxnSpPr/>
          <p:nvPr/>
        </p:nvCxnSpPr>
        <p:spPr>
          <a:xfrm>
            <a:off x="2195512" y="5486400"/>
            <a:ext cx="39500175" cy="0"/>
          </a:xfrm>
          <a:prstGeom prst="straightConnector1">
            <a:avLst/>
          </a:prstGeom>
          <a:noFill/>
          <a:ln cap="flat" cmpd="sng" w="9525">
            <a:solidFill>
              <a:schemeClr val="accent2"/>
            </a:solidFill>
            <a:prstDash val="solid"/>
            <a:miter lim="800000"/>
            <a:headEnd len="med" w="med" type="none"/>
            <a:tailEnd len="med" w="med" type="none"/>
          </a:ln>
        </p:spPr>
      </p:cxnSp>
      <p:sp>
        <p:nvSpPr>
          <p:cNvPr id="13" name="Google Shape;13;p2"/>
          <p:cNvSpPr/>
          <p:nvPr/>
        </p:nvSpPr>
        <p:spPr>
          <a:xfrm rot="5400000">
            <a:off x="2011362" y="31043562"/>
            <a:ext cx="915987" cy="576262"/>
          </a:xfrm>
          <a:prstGeom prst="triangle">
            <a:avLst>
              <a:gd fmla="val 50000" name="adj"/>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 name="Shape 45"/>
        <p:cNvGrpSpPr/>
        <p:nvPr/>
      </p:nvGrpSpPr>
      <p:grpSpPr>
        <a:xfrm>
          <a:off x="0" y="0"/>
          <a:ext cx="0" cy="0"/>
          <a:chOff x="0" y="0"/>
          <a:chExt cx="0" cy="0"/>
        </a:xfrm>
      </p:grpSpPr>
      <p:sp>
        <p:nvSpPr>
          <p:cNvPr id="46" name="Google Shape;46;p1"/>
          <p:cNvSpPr txBox="1"/>
          <p:nvPr/>
        </p:nvSpPr>
        <p:spPr>
          <a:xfrm>
            <a:off x="30218075" y="18395037"/>
            <a:ext cx="11495100" cy="64164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4100">
                <a:solidFill>
                  <a:schemeClr val="dk1"/>
                </a:solidFill>
              </a:rPr>
              <a:t>The larger the data set the more accurate the model will be. This largely depends on the variance of training images which takes up a significant amount of resources. </a:t>
            </a:r>
            <a:endParaRPr sz="41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rPr lang="en-US" sz="4100">
                <a:solidFill>
                  <a:schemeClr val="dk1"/>
                </a:solidFill>
              </a:rPr>
              <a:t> </a:t>
            </a:r>
            <a:r>
              <a:rPr b="0" i="0" lang="en-US" sz="4100" u="none">
                <a:solidFill>
                  <a:schemeClr val="dk1"/>
                </a:solidFill>
                <a:latin typeface="Arial"/>
                <a:ea typeface="Arial"/>
                <a:cs typeface="Arial"/>
                <a:sym typeface="Arial"/>
              </a:rPr>
              <a:t>  </a:t>
            </a:r>
            <a:endParaRPr sz="4100">
              <a:solidFill>
                <a:schemeClr val="dk1"/>
              </a:solidFill>
            </a:endParaRPr>
          </a:p>
          <a:p>
            <a:pPr indent="0" lvl="0" marL="0" rtl="0" algn="just">
              <a:spcBef>
                <a:spcPts val="0"/>
              </a:spcBef>
              <a:spcAft>
                <a:spcPts val="0"/>
              </a:spcAft>
              <a:buClr>
                <a:schemeClr val="dk1"/>
              </a:buClr>
              <a:buSzPts val="1100"/>
              <a:buFont typeface="Arial"/>
              <a:buNone/>
            </a:pPr>
            <a:r>
              <a:rPr lang="en-US" sz="4100">
                <a:solidFill>
                  <a:schemeClr val="dk1"/>
                </a:solidFill>
              </a:rPr>
              <a:t>This model can be used by many real-world applications that allows computers to detect and recognize objects through their camera and make decisions based on the information collected.</a:t>
            </a:r>
            <a:endParaRPr sz="4100">
              <a:solidFill>
                <a:schemeClr val="dk1"/>
              </a:solidFill>
            </a:endParaRPr>
          </a:p>
        </p:txBody>
      </p:sp>
      <p:sp>
        <p:nvSpPr>
          <p:cNvPr id="47" name="Google Shape;47;p1"/>
          <p:cNvSpPr txBox="1"/>
          <p:nvPr/>
        </p:nvSpPr>
        <p:spPr>
          <a:xfrm>
            <a:off x="0" y="1306512"/>
            <a:ext cx="43891200" cy="1814100"/>
          </a:xfrm>
          <a:prstGeom prst="rect">
            <a:avLst/>
          </a:prstGeom>
          <a:noFill/>
          <a:ln>
            <a:noFill/>
          </a:ln>
        </p:spPr>
        <p:txBody>
          <a:bodyPr anchorCtr="0" anchor="t" bIns="52225" lIns="104475" spcFirstLastPara="1" rIns="104475" wrap="square" tIns="52225">
            <a:spAutoFit/>
          </a:bodyPr>
          <a:lstStyle/>
          <a:p>
            <a:pPr indent="0" lvl="0" marL="0" marR="0" rtl="0" algn="ctr">
              <a:lnSpc>
                <a:spcPct val="100000"/>
              </a:lnSpc>
              <a:spcBef>
                <a:spcPts val="0"/>
              </a:spcBef>
              <a:spcAft>
                <a:spcPts val="0"/>
              </a:spcAft>
              <a:buClr>
                <a:srgbClr val="0070C0"/>
              </a:buClr>
              <a:buSzPts val="11000"/>
              <a:buFont typeface="Open Sans ExtraBold"/>
              <a:buNone/>
            </a:pPr>
            <a:r>
              <a:rPr b="1" i="0" lang="en-US" sz="11100" u="none">
                <a:solidFill>
                  <a:srgbClr val="0070C0"/>
                </a:solidFill>
                <a:latin typeface="Open Sans ExtraBold"/>
                <a:ea typeface="Open Sans ExtraBold"/>
                <a:cs typeface="Open Sans ExtraBold"/>
                <a:sym typeface="Open Sans ExtraBold"/>
              </a:rPr>
              <a:t>AI Eye</a:t>
            </a:r>
            <a:endParaRPr sz="1500"/>
          </a:p>
        </p:txBody>
      </p:sp>
      <p:sp>
        <p:nvSpPr>
          <p:cNvPr id="48" name="Google Shape;48;p1"/>
          <p:cNvSpPr txBox="1"/>
          <p:nvPr/>
        </p:nvSpPr>
        <p:spPr>
          <a:xfrm>
            <a:off x="2003425" y="6008687"/>
            <a:ext cx="11495100" cy="64164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b="0" i="0" lang="en-US" sz="4100" u="none">
                <a:solidFill>
                  <a:schemeClr val="dk1"/>
                </a:solidFill>
                <a:latin typeface="Arial"/>
                <a:ea typeface="Arial"/>
                <a:cs typeface="Arial"/>
                <a:sym typeface="Arial"/>
              </a:rPr>
              <a:t>AI Eye provides a perspective on how autonomous vehicles “see” the world. The </a:t>
            </a:r>
            <a:r>
              <a:rPr lang="en-US" sz="4100">
                <a:solidFill>
                  <a:schemeClr val="dk1"/>
                </a:solidFill>
              </a:rPr>
              <a:t>emphasis</a:t>
            </a:r>
            <a:r>
              <a:rPr b="0" i="0" lang="en-US" sz="4100" u="none">
                <a:solidFill>
                  <a:schemeClr val="dk1"/>
                </a:solidFill>
                <a:latin typeface="Arial"/>
                <a:ea typeface="Arial"/>
                <a:cs typeface="Arial"/>
                <a:sym typeface="Arial"/>
              </a:rPr>
              <a:t> o</a:t>
            </a:r>
            <a:r>
              <a:rPr lang="en-US" sz="4100">
                <a:solidFill>
                  <a:schemeClr val="dk1"/>
                </a:solidFill>
              </a:rPr>
              <a:t>f our project revolved around creating a custom object detection model based on YOL</a:t>
            </a:r>
            <a:r>
              <a:rPr lang="en-US" sz="4100">
                <a:solidFill>
                  <a:schemeClr val="dk1"/>
                </a:solidFill>
              </a:rPr>
              <a:t>Ov4 architecture that through image classification allowed training and recognition of images. We also built a </a:t>
            </a:r>
            <a:r>
              <a:rPr b="0" i="0" lang="en-US" sz="4100" u="none">
                <a:solidFill>
                  <a:schemeClr val="dk1"/>
                </a:solidFill>
                <a:latin typeface="Arial"/>
                <a:ea typeface="Arial"/>
                <a:cs typeface="Arial"/>
                <a:sym typeface="Arial"/>
              </a:rPr>
              <a:t>website to give other users the ab</a:t>
            </a:r>
            <a:r>
              <a:rPr lang="en-US" sz="4100">
                <a:solidFill>
                  <a:schemeClr val="dk1"/>
                </a:solidFill>
              </a:rPr>
              <a:t>ility to publicly access the model with instructions as well as provide additional information about our project. </a:t>
            </a:r>
            <a:r>
              <a:rPr b="0" i="0" lang="en-US" sz="4100" u="none">
                <a:solidFill>
                  <a:schemeClr val="dk1"/>
                </a:solidFill>
                <a:latin typeface="Arial"/>
                <a:ea typeface="Arial"/>
                <a:cs typeface="Arial"/>
                <a:sym typeface="Arial"/>
              </a:rPr>
              <a:t> </a:t>
            </a:r>
            <a:endParaRPr/>
          </a:p>
        </p:txBody>
      </p:sp>
      <p:sp>
        <p:nvSpPr>
          <p:cNvPr id="49" name="Google Shape;49;p1"/>
          <p:cNvSpPr txBox="1"/>
          <p:nvPr/>
        </p:nvSpPr>
        <p:spPr>
          <a:xfrm>
            <a:off x="2090737" y="4529137"/>
            <a:ext cx="119301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1 </a:t>
            </a:r>
            <a:r>
              <a:rPr b="0" i="0" lang="en-US" sz="6900" u="none">
                <a:solidFill>
                  <a:schemeClr val="dk1"/>
                </a:solidFill>
                <a:latin typeface="Arial"/>
                <a:ea typeface="Arial"/>
                <a:cs typeface="Arial"/>
                <a:sym typeface="Arial"/>
              </a:rPr>
              <a:t>Introduction</a:t>
            </a:r>
            <a:endParaRPr/>
          </a:p>
        </p:txBody>
      </p:sp>
      <p:sp>
        <p:nvSpPr>
          <p:cNvPr id="50" name="Google Shape;50;p1"/>
          <p:cNvSpPr txBox="1"/>
          <p:nvPr/>
        </p:nvSpPr>
        <p:spPr>
          <a:xfrm>
            <a:off x="16111538" y="6008687"/>
            <a:ext cx="11495100" cy="64164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4100">
                <a:solidFill>
                  <a:schemeClr val="dk1"/>
                </a:solidFill>
              </a:rPr>
              <a:t>The </a:t>
            </a:r>
            <a:r>
              <a:rPr b="0" i="0" lang="en-US" sz="4100" u="none">
                <a:solidFill>
                  <a:schemeClr val="dk1"/>
                </a:solidFill>
                <a:latin typeface="Arial"/>
                <a:ea typeface="Arial"/>
                <a:cs typeface="Arial"/>
                <a:sym typeface="Arial"/>
              </a:rPr>
              <a:t>You</a:t>
            </a:r>
            <a:r>
              <a:rPr lang="en-US" sz="4100">
                <a:solidFill>
                  <a:schemeClr val="dk1"/>
                </a:solidFill>
              </a:rPr>
              <a:t> Only Look Once (YOLO) model is a single </a:t>
            </a:r>
            <a:r>
              <a:rPr lang="en-US" sz="4100">
                <a:solidFill>
                  <a:schemeClr val="dk1"/>
                </a:solidFill>
              </a:rPr>
              <a:t>neural network used for </a:t>
            </a:r>
            <a:r>
              <a:rPr lang="en-US" sz="4100">
                <a:solidFill>
                  <a:schemeClr val="dk1"/>
                </a:solidFill>
              </a:rPr>
              <a:t>real-time object recognition based on regression. </a:t>
            </a:r>
            <a:r>
              <a:rPr lang="en-US" sz="4100">
                <a:solidFill>
                  <a:schemeClr val="dk1"/>
                </a:solidFill>
              </a:rPr>
              <a:t>Unlike other object detection models, </a:t>
            </a:r>
            <a:r>
              <a:rPr lang="en-US" sz="4100">
                <a:solidFill>
                  <a:schemeClr val="dk1"/>
                </a:solidFill>
              </a:rPr>
              <a:t>YOLO aims to predict the class of an object and the bounding box that s</a:t>
            </a:r>
            <a:r>
              <a:rPr lang="en-US" sz="4100">
                <a:solidFill>
                  <a:schemeClr val="dk1"/>
                </a:solidFill>
              </a:rPr>
              <a:t>pecifies its location in an image. This is done by splitting the image into a grid of S x S cells, who are responsible for predicting the location of the bounding box, confidence score and, class probabilities.   </a:t>
            </a:r>
            <a:endParaRPr sz="4100">
              <a:solidFill>
                <a:schemeClr val="dk1"/>
              </a:solidFill>
            </a:endParaRPr>
          </a:p>
        </p:txBody>
      </p:sp>
      <p:sp>
        <p:nvSpPr>
          <p:cNvPr id="51" name="Google Shape;51;p1"/>
          <p:cNvSpPr txBox="1"/>
          <p:nvPr/>
        </p:nvSpPr>
        <p:spPr>
          <a:xfrm>
            <a:off x="29999825" y="10042800"/>
            <a:ext cx="11930100" cy="70476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4100">
                <a:solidFill>
                  <a:schemeClr val="dk1"/>
                </a:solidFill>
              </a:rPr>
              <a:t>During the project, we focused on training datasets that supported autonomous driving technology. Focusing the training on emergency vehicles, and </a:t>
            </a:r>
            <a:r>
              <a:rPr lang="en-US" sz="4100">
                <a:solidFill>
                  <a:schemeClr val="dk1"/>
                </a:solidFill>
              </a:rPr>
              <a:t>traffic</a:t>
            </a:r>
            <a:r>
              <a:rPr lang="en-US" sz="4100">
                <a:solidFill>
                  <a:schemeClr val="dk1"/>
                </a:solidFill>
              </a:rPr>
              <a:t> sign images. </a:t>
            </a:r>
            <a:r>
              <a:rPr lang="en-US" sz="4100">
                <a:solidFill>
                  <a:schemeClr val="dk1"/>
                </a:solidFill>
              </a:rPr>
              <a:t>We sought to work our </a:t>
            </a:r>
            <a:r>
              <a:rPr lang="en-US" sz="4100">
                <a:solidFill>
                  <a:schemeClr val="dk1"/>
                </a:solidFill>
              </a:rPr>
              <a:t>custom</a:t>
            </a:r>
            <a:r>
              <a:rPr lang="en-US" sz="4100">
                <a:solidFill>
                  <a:schemeClr val="dk1"/>
                </a:solidFill>
              </a:rPr>
              <a:t> YOLOv4 model from scratch by training multiple datasets to accurately depict each object in every image. </a:t>
            </a:r>
            <a:r>
              <a:rPr lang="en-US" sz="4100">
                <a:solidFill>
                  <a:schemeClr val="dk1"/>
                </a:solidFill>
              </a:rPr>
              <a:t>The training showed great precision for object classification and successfully outputted the detection along with the percentage of accuracy. </a:t>
            </a:r>
            <a:endParaRPr sz="41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t/>
            </a:r>
            <a:endParaRPr sz="4100">
              <a:solidFill>
                <a:schemeClr val="dk1"/>
              </a:solidFill>
            </a:endParaRPr>
          </a:p>
        </p:txBody>
      </p:sp>
      <p:sp>
        <p:nvSpPr>
          <p:cNvPr id="52" name="Google Shape;52;p1"/>
          <p:cNvSpPr txBox="1"/>
          <p:nvPr/>
        </p:nvSpPr>
        <p:spPr>
          <a:xfrm>
            <a:off x="31915113" y="28563888"/>
            <a:ext cx="10710900" cy="3291600"/>
          </a:xfrm>
          <a:prstGeom prst="rect">
            <a:avLst/>
          </a:prstGeom>
          <a:noFill/>
          <a:ln>
            <a:noFill/>
          </a:ln>
        </p:spPr>
        <p:txBody>
          <a:bodyPr anchorCtr="0" anchor="t" bIns="52225" lIns="104475" spcFirstLastPara="1" rIns="104475" wrap="square" tIns="52225">
            <a:spAutoFit/>
          </a:bodyPr>
          <a:lstStyle/>
          <a:p>
            <a:pPr indent="0" lvl="0" marL="0" marR="0" rtl="0" algn="r">
              <a:lnSpc>
                <a:spcPct val="100000"/>
              </a:lnSpc>
              <a:spcBef>
                <a:spcPts val="0"/>
              </a:spcBef>
              <a:spcAft>
                <a:spcPts val="0"/>
              </a:spcAft>
              <a:buClr>
                <a:srgbClr val="8C9D9D"/>
              </a:buClr>
              <a:buSzPts val="4600"/>
              <a:buFont typeface="Arial"/>
              <a:buNone/>
            </a:pPr>
            <a:r>
              <a:rPr b="1" i="0" lang="en-US" sz="4600" u="none">
                <a:solidFill>
                  <a:srgbClr val="8C9D9D"/>
                </a:solidFill>
                <a:latin typeface="Arial"/>
                <a:ea typeface="Arial"/>
                <a:cs typeface="Arial"/>
                <a:sym typeface="Arial"/>
              </a:rPr>
              <a:t>UNIVERSITY OF  THE PACIFIC</a:t>
            </a:r>
            <a:endParaRPr/>
          </a:p>
          <a:p>
            <a:pPr indent="0" lvl="0" marL="0" marR="0" rtl="0" algn="r">
              <a:lnSpc>
                <a:spcPct val="100000"/>
              </a:lnSpc>
              <a:spcBef>
                <a:spcPts val="920"/>
              </a:spcBef>
              <a:spcAft>
                <a:spcPts val="0"/>
              </a:spcAft>
              <a:buClr>
                <a:srgbClr val="8C9D9D"/>
              </a:buClr>
              <a:buSzPts val="4600"/>
              <a:buFont typeface="Arial"/>
              <a:buNone/>
            </a:pPr>
            <a:r>
              <a:rPr b="1" i="0" lang="en-US" sz="4600" u="none">
                <a:solidFill>
                  <a:srgbClr val="8C9D9D"/>
                </a:solidFill>
                <a:latin typeface="Arial"/>
                <a:ea typeface="Arial"/>
                <a:cs typeface="Arial"/>
                <a:sym typeface="Arial"/>
              </a:rPr>
              <a:t>Iris Huang </a:t>
            </a:r>
            <a:endParaRPr/>
          </a:p>
          <a:p>
            <a:pPr indent="0" lvl="0" marL="0" marR="0" rtl="0" algn="r">
              <a:lnSpc>
                <a:spcPct val="100000"/>
              </a:lnSpc>
              <a:spcBef>
                <a:spcPts val="920"/>
              </a:spcBef>
              <a:spcAft>
                <a:spcPts val="0"/>
              </a:spcAft>
              <a:buClr>
                <a:srgbClr val="8C9D9D"/>
              </a:buClr>
              <a:buSzPts val="4600"/>
              <a:buFont typeface="Arial"/>
              <a:buNone/>
            </a:pPr>
            <a:r>
              <a:rPr b="1" i="0" lang="en-US" sz="4600" u="none">
                <a:solidFill>
                  <a:srgbClr val="8C9D9D"/>
                </a:solidFill>
                <a:latin typeface="Arial"/>
                <a:ea typeface="Arial"/>
                <a:cs typeface="Arial"/>
                <a:sym typeface="Arial"/>
              </a:rPr>
              <a:t>Haya Syed</a:t>
            </a:r>
            <a:endParaRPr/>
          </a:p>
          <a:p>
            <a:pPr indent="0" lvl="0" marL="0" marR="0" rtl="0" algn="r">
              <a:lnSpc>
                <a:spcPct val="100000"/>
              </a:lnSpc>
              <a:spcBef>
                <a:spcPts val="920"/>
              </a:spcBef>
              <a:spcAft>
                <a:spcPts val="0"/>
              </a:spcAft>
              <a:buClr>
                <a:srgbClr val="8C9D9D"/>
              </a:buClr>
              <a:buSzPts val="4600"/>
              <a:buFont typeface="Arial"/>
              <a:buNone/>
            </a:pPr>
            <a:r>
              <a:rPr b="1" i="0" lang="en-US" sz="4600" u="none">
                <a:solidFill>
                  <a:srgbClr val="8C9D9D"/>
                </a:solidFill>
                <a:latin typeface="Arial"/>
                <a:ea typeface="Arial"/>
                <a:cs typeface="Arial"/>
                <a:sym typeface="Arial"/>
              </a:rPr>
              <a:t>Angela Ayala</a:t>
            </a:r>
            <a:endParaRPr/>
          </a:p>
        </p:txBody>
      </p:sp>
      <p:pic>
        <p:nvPicPr>
          <p:cNvPr descr="Seal_Orange_RGB.gif" id="53" name="Google Shape;53;p1"/>
          <p:cNvPicPr preferRelativeResize="0"/>
          <p:nvPr/>
        </p:nvPicPr>
        <p:blipFill rotWithShape="1">
          <a:blip r:embed="rId3">
            <a:alphaModFix/>
          </a:blip>
          <a:srcRect b="0" l="0" r="0" t="0"/>
          <a:stretch/>
        </p:blipFill>
        <p:spPr>
          <a:xfrm>
            <a:off x="30218075" y="28368625"/>
            <a:ext cx="3832225" cy="3830636"/>
          </a:xfrm>
          <a:prstGeom prst="rect">
            <a:avLst/>
          </a:prstGeom>
          <a:noFill/>
          <a:ln>
            <a:noFill/>
          </a:ln>
        </p:spPr>
      </p:pic>
      <p:sp>
        <p:nvSpPr>
          <p:cNvPr id="54" name="Google Shape;54;p1"/>
          <p:cNvSpPr txBox="1"/>
          <p:nvPr/>
        </p:nvSpPr>
        <p:spPr>
          <a:xfrm>
            <a:off x="16284575" y="4702175"/>
            <a:ext cx="119316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2.2 </a:t>
            </a:r>
            <a:r>
              <a:rPr b="0" i="0" lang="en-US" sz="6900" u="none">
                <a:solidFill>
                  <a:schemeClr val="dk1"/>
                </a:solidFill>
                <a:latin typeface="Arial"/>
                <a:ea typeface="Arial"/>
                <a:cs typeface="Arial"/>
                <a:sym typeface="Arial"/>
              </a:rPr>
              <a:t>What is YOLO v4</a:t>
            </a:r>
            <a:endParaRPr/>
          </a:p>
        </p:txBody>
      </p:sp>
      <p:sp>
        <p:nvSpPr>
          <p:cNvPr id="55" name="Google Shape;55;p1"/>
          <p:cNvSpPr txBox="1"/>
          <p:nvPr/>
        </p:nvSpPr>
        <p:spPr>
          <a:xfrm>
            <a:off x="1984375" y="14101762"/>
            <a:ext cx="11495100" cy="89406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b="0" i="0" lang="en-US" sz="4100" u="none">
                <a:solidFill>
                  <a:schemeClr val="dk1"/>
                </a:solidFill>
                <a:latin typeface="Arial"/>
                <a:ea typeface="Arial"/>
                <a:cs typeface="Arial"/>
                <a:sym typeface="Arial"/>
              </a:rPr>
              <a:t>Refers to a supervised learning problem within machine learning</a:t>
            </a:r>
            <a:r>
              <a:rPr lang="en-US" sz="4100">
                <a:solidFill>
                  <a:schemeClr val="dk1"/>
                </a:solidFill>
              </a:rPr>
              <a:t> from which the process of defining sets of target objects in an image supports the training of </a:t>
            </a:r>
            <a:r>
              <a:rPr lang="en-US" sz="4100">
                <a:solidFill>
                  <a:schemeClr val="dk1"/>
                </a:solidFill>
              </a:rPr>
              <a:t>computer</a:t>
            </a:r>
            <a:r>
              <a:rPr lang="en-US" sz="4100">
                <a:solidFill>
                  <a:schemeClr val="dk1"/>
                </a:solidFill>
              </a:rPr>
              <a:t> systems. Through the use of statistical models and algorithms these systems can learn, </a:t>
            </a:r>
            <a:r>
              <a:rPr lang="en-US" sz="4100">
                <a:solidFill>
                  <a:schemeClr val="dk1"/>
                </a:solidFill>
              </a:rPr>
              <a:t>adapt and make inferences freely. </a:t>
            </a:r>
            <a:endParaRPr sz="41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t/>
            </a:r>
            <a:endParaRPr sz="41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rPr lang="en-US" sz="4100">
                <a:solidFill>
                  <a:schemeClr val="dk1"/>
                </a:solidFill>
              </a:rPr>
              <a:t>For our project, an object-based image classification approach was used. This process consisted of preparing image datasets by adding labels around certain objects of the image. These labels served to identify the object classes and location in our images.  </a:t>
            </a:r>
            <a:r>
              <a:rPr b="0" i="0" lang="en-US" sz="4100" u="none">
                <a:solidFill>
                  <a:schemeClr val="dk1"/>
                </a:solidFill>
                <a:latin typeface="Arial"/>
                <a:ea typeface="Arial"/>
                <a:cs typeface="Arial"/>
                <a:sym typeface="Arial"/>
              </a:rPr>
              <a:t>  </a:t>
            </a:r>
            <a:endParaRPr/>
          </a:p>
        </p:txBody>
      </p:sp>
      <p:sp>
        <p:nvSpPr>
          <p:cNvPr id="56" name="Google Shape;56;p1"/>
          <p:cNvSpPr txBox="1"/>
          <p:nvPr/>
        </p:nvSpPr>
        <p:spPr>
          <a:xfrm>
            <a:off x="2090725" y="12679624"/>
            <a:ext cx="119301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2.1 </a:t>
            </a:r>
            <a:r>
              <a:rPr b="0" i="0" lang="en-US" sz="6900" u="none">
                <a:solidFill>
                  <a:schemeClr val="dk1"/>
                </a:solidFill>
                <a:latin typeface="Arial"/>
                <a:ea typeface="Arial"/>
                <a:cs typeface="Arial"/>
                <a:sym typeface="Arial"/>
              </a:rPr>
              <a:t>Image Classification</a:t>
            </a:r>
            <a:endParaRPr/>
          </a:p>
        </p:txBody>
      </p:sp>
      <p:sp>
        <p:nvSpPr>
          <p:cNvPr id="57" name="Google Shape;57;p1"/>
          <p:cNvSpPr txBox="1"/>
          <p:nvPr/>
        </p:nvSpPr>
        <p:spPr>
          <a:xfrm>
            <a:off x="15645663" y="24396788"/>
            <a:ext cx="11496600" cy="7047600"/>
          </a:xfrm>
          <a:prstGeom prst="rect">
            <a:avLst/>
          </a:prstGeom>
          <a:noFill/>
          <a:ln>
            <a:noFill/>
          </a:ln>
        </p:spPr>
        <p:txBody>
          <a:bodyPr anchorCtr="0" anchor="t" bIns="52225" lIns="104475" spcFirstLastPara="1" rIns="104475" wrap="square" tIns="52225">
            <a:spAutoFit/>
          </a:bodyPr>
          <a:lstStyle/>
          <a:p>
            <a:pPr indent="0" lvl="0" marL="457200" marR="0" rtl="0" algn="just">
              <a:lnSpc>
                <a:spcPct val="100000"/>
              </a:lnSpc>
              <a:spcBef>
                <a:spcPts val="0"/>
              </a:spcBef>
              <a:spcAft>
                <a:spcPts val="0"/>
              </a:spcAft>
              <a:buNone/>
            </a:pPr>
            <a:r>
              <a:rPr lang="en-US" sz="4100">
                <a:solidFill>
                  <a:schemeClr val="dk1"/>
                </a:solidFill>
              </a:rPr>
              <a:t>For our project, t</a:t>
            </a:r>
            <a:r>
              <a:rPr lang="en-US" sz="4100">
                <a:solidFill>
                  <a:schemeClr val="dk1"/>
                </a:solidFill>
              </a:rPr>
              <a:t>he environment we chose to build our model in was Google’s Colab space because of its built-in GPU, and collaborative nature which not many other environments supported making it the best option for us.</a:t>
            </a:r>
            <a:endParaRPr sz="4100">
              <a:solidFill>
                <a:schemeClr val="dk1"/>
              </a:solidFill>
            </a:endParaRPr>
          </a:p>
          <a:p>
            <a:pPr indent="0" lvl="0" marL="457200" marR="0" rtl="0" algn="just">
              <a:lnSpc>
                <a:spcPct val="100000"/>
              </a:lnSpc>
              <a:spcBef>
                <a:spcPts val="0"/>
              </a:spcBef>
              <a:spcAft>
                <a:spcPts val="0"/>
              </a:spcAft>
              <a:buNone/>
            </a:pPr>
            <a:r>
              <a:t/>
            </a:r>
            <a:endParaRPr sz="4100">
              <a:solidFill>
                <a:schemeClr val="dk1"/>
              </a:solidFill>
            </a:endParaRPr>
          </a:p>
          <a:p>
            <a:pPr indent="0" lvl="0" marL="457200" marR="0" rtl="0" algn="just">
              <a:lnSpc>
                <a:spcPct val="100000"/>
              </a:lnSpc>
              <a:spcBef>
                <a:spcPts val="0"/>
              </a:spcBef>
              <a:spcAft>
                <a:spcPts val="0"/>
              </a:spcAft>
              <a:buNone/>
            </a:pPr>
            <a:r>
              <a:rPr lang="en-US" sz="4100">
                <a:solidFill>
                  <a:schemeClr val="dk1"/>
                </a:solidFill>
              </a:rPr>
              <a:t>We referenced the Colab’s existing YOLO project and modified it to meet our needs. The core functions of the model were not altered but this allowed us to train static images and custom datasets.</a:t>
            </a:r>
            <a:endParaRPr sz="4100">
              <a:solidFill>
                <a:schemeClr val="dk1"/>
              </a:solidFill>
            </a:endParaRPr>
          </a:p>
        </p:txBody>
      </p:sp>
      <p:sp>
        <p:nvSpPr>
          <p:cNvPr id="58" name="Google Shape;58;p1"/>
          <p:cNvSpPr txBox="1"/>
          <p:nvPr/>
        </p:nvSpPr>
        <p:spPr>
          <a:xfrm>
            <a:off x="16289699" y="23060525"/>
            <a:ext cx="113118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2.3 </a:t>
            </a:r>
            <a:r>
              <a:rPr b="0" i="0" lang="en-US" sz="6900" u="none">
                <a:solidFill>
                  <a:schemeClr val="dk1"/>
                </a:solidFill>
                <a:latin typeface="Arial"/>
                <a:ea typeface="Arial"/>
                <a:cs typeface="Arial"/>
                <a:sym typeface="Arial"/>
              </a:rPr>
              <a:t>Our YOLO Model</a:t>
            </a:r>
            <a:endParaRPr/>
          </a:p>
        </p:txBody>
      </p:sp>
      <p:sp>
        <p:nvSpPr>
          <p:cNvPr id="59" name="Google Shape;59;p1"/>
          <p:cNvSpPr txBox="1"/>
          <p:nvPr/>
        </p:nvSpPr>
        <p:spPr>
          <a:xfrm>
            <a:off x="29999813" y="8633087"/>
            <a:ext cx="119316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3 </a:t>
            </a:r>
            <a:r>
              <a:rPr b="0" i="0" lang="en-US" sz="6900" u="none">
                <a:solidFill>
                  <a:schemeClr val="dk1"/>
                </a:solidFill>
                <a:latin typeface="Arial"/>
                <a:ea typeface="Arial"/>
                <a:cs typeface="Arial"/>
                <a:sym typeface="Arial"/>
              </a:rPr>
              <a:t>Results</a:t>
            </a:r>
            <a:endParaRPr/>
          </a:p>
        </p:txBody>
      </p:sp>
      <p:sp>
        <p:nvSpPr>
          <p:cNvPr id="60" name="Google Shape;60;p1"/>
          <p:cNvSpPr txBox="1"/>
          <p:nvPr/>
        </p:nvSpPr>
        <p:spPr>
          <a:xfrm>
            <a:off x="30218075" y="17000520"/>
            <a:ext cx="119316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4 </a:t>
            </a:r>
            <a:r>
              <a:rPr b="0" i="0" lang="en-US" sz="6900" u="none">
                <a:solidFill>
                  <a:schemeClr val="dk1"/>
                </a:solidFill>
                <a:latin typeface="Arial"/>
                <a:ea typeface="Arial"/>
                <a:cs typeface="Arial"/>
                <a:sym typeface="Arial"/>
              </a:rPr>
              <a:t>Conclusion</a:t>
            </a:r>
            <a:endParaRPr/>
          </a:p>
        </p:txBody>
      </p:sp>
      <p:sp>
        <p:nvSpPr>
          <p:cNvPr id="61" name="Google Shape;61;p1"/>
          <p:cNvSpPr txBox="1"/>
          <p:nvPr/>
        </p:nvSpPr>
        <p:spPr>
          <a:xfrm>
            <a:off x="30217325" y="26239073"/>
            <a:ext cx="11495100" cy="3057000"/>
          </a:xfrm>
          <a:prstGeom prst="rect">
            <a:avLst/>
          </a:prstGeom>
          <a:noFill/>
          <a:ln>
            <a:noFill/>
          </a:ln>
        </p:spPr>
        <p:txBody>
          <a:bodyPr anchorCtr="0" anchor="t" bIns="52225" lIns="104475" spcFirstLastPara="1" rIns="104475" wrap="square" tIns="52225">
            <a:spAutoFit/>
          </a:bodyPr>
          <a:lstStyle/>
          <a:p>
            <a:pPr indent="0" lvl="0" marL="355600" rtl="0" algn="l">
              <a:lnSpc>
                <a:spcPct val="115000"/>
              </a:lnSpc>
              <a:spcBef>
                <a:spcPts val="1200"/>
              </a:spcBef>
              <a:spcAft>
                <a:spcPts val="0"/>
              </a:spcAft>
              <a:buClr>
                <a:schemeClr val="dk1"/>
              </a:buClr>
              <a:buSzPts val="1100"/>
              <a:buFont typeface="Arial"/>
              <a:buNone/>
            </a:pPr>
            <a:r>
              <a:rPr lang="en-US" sz="2100">
                <a:solidFill>
                  <a:schemeClr val="dk1"/>
                </a:solidFill>
              </a:rPr>
              <a:t>P. RUGERY, “Explaining YoloV4 a one stage detector,” Medium, 15-Sep-2020. [Online]. Available: https://becominghuman.ai/explaining-yolov4-a-one-stage-detector-cdac0826cbd7. </a:t>
            </a:r>
            <a:endParaRPr sz="2100">
              <a:solidFill>
                <a:schemeClr val="dk1"/>
              </a:solidFill>
            </a:endParaRPr>
          </a:p>
          <a:p>
            <a:pPr indent="0" lvl="0" marL="355600" rtl="0" algn="l">
              <a:lnSpc>
                <a:spcPct val="115000"/>
              </a:lnSpc>
              <a:spcBef>
                <a:spcPts val="1200"/>
              </a:spcBef>
              <a:spcAft>
                <a:spcPts val="0"/>
              </a:spcAft>
              <a:buClr>
                <a:schemeClr val="dk1"/>
              </a:buClr>
              <a:buSzPts val="1100"/>
              <a:buFont typeface="Arial"/>
              <a:buNone/>
            </a:pPr>
            <a:r>
              <a:rPr lang="en-US" sz="2100">
                <a:solidFill>
                  <a:schemeClr val="dk1"/>
                </a:solidFill>
              </a:rPr>
              <a:t>“Image Classification,” Image Classification - an overview | ScienceDirect Topics. [Online]. Available: https://www.sciencedirect.com/topics/computer-science/image-classification. </a:t>
            </a:r>
            <a:endParaRPr sz="1100">
              <a:solidFill>
                <a:schemeClr val="dk1"/>
              </a:solidFill>
            </a:endParaRPr>
          </a:p>
          <a:p>
            <a:pPr indent="0" lvl="0" marL="355600" rtl="0" algn="l">
              <a:lnSpc>
                <a:spcPct val="115000"/>
              </a:lnSpc>
              <a:spcBef>
                <a:spcPts val="1200"/>
              </a:spcBef>
              <a:spcAft>
                <a:spcPts val="0"/>
              </a:spcAft>
              <a:buClr>
                <a:schemeClr val="dk1"/>
              </a:buClr>
              <a:buSzPts val="1100"/>
              <a:buFont typeface="Arial"/>
              <a:buNone/>
            </a:pPr>
            <a:r>
              <a:t/>
            </a:r>
            <a:endParaRPr sz="2100">
              <a:solidFill>
                <a:schemeClr val="dk1"/>
              </a:solidFill>
            </a:endParaRPr>
          </a:p>
          <a:p>
            <a:pPr indent="0" lvl="0" marL="0" marR="0" rtl="0" algn="just">
              <a:lnSpc>
                <a:spcPct val="100000"/>
              </a:lnSpc>
              <a:spcBef>
                <a:spcPts val="1200"/>
              </a:spcBef>
              <a:spcAft>
                <a:spcPts val="0"/>
              </a:spcAft>
              <a:buClr>
                <a:schemeClr val="dk1"/>
              </a:buClr>
              <a:buSzPts val="4100"/>
              <a:buFont typeface="Arial"/>
              <a:buNone/>
            </a:pPr>
            <a:r>
              <a:t/>
            </a:r>
            <a:endParaRPr sz="4100">
              <a:solidFill>
                <a:schemeClr val="dk1"/>
              </a:solidFill>
            </a:endParaRPr>
          </a:p>
        </p:txBody>
      </p:sp>
      <p:sp>
        <p:nvSpPr>
          <p:cNvPr id="62" name="Google Shape;62;p1"/>
          <p:cNvSpPr txBox="1"/>
          <p:nvPr/>
        </p:nvSpPr>
        <p:spPr>
          <a:xfrm>
            <a:off x="30218075" y="24811416"/>
            <a:ext cx="119316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5</a:t>
            </a:r>
            <a:r>
              <a:rPr lang="en-US" sz="6900">
                <a:solidFill>
                  <a:schemeClr val="dk1"/>
                </a:solidFill>
              </a:rPr>
              <a:t> References</a:t>
            </a:r>
            <a:endParaRPr/>
          </a:p>
        </p:txBody>
      </p:sp>
      <p:pic>
        <p:nvPicPr>
          <p:cNvPr id="63" name="Google Shape;63;p1"/>
          <p:cNvPicPr preferRelativeResize="0"/>
          <p:nvPr/>
        </p:nvPicPr>
        <p:blipFill>
          <a:blip r:embed="rId4">
            <a:alphaModFix/>
          </a:blip>
          <a:stretch>
            <a:fillRect/>
          </a:stretch>
        </p:blipFill>
        <p:spPr>
          <a:xfrm>
            <a:off x="16090350" y="12425075"/>
            <a:ext cx="11516862" cy="4050375"/>
          </a:xfrm>
          <a:prstGeom prst="rect">
            <a:avLst/>
          </a:prstGeom>
          <a:noFill/>
          <a:ln>
            <a:noFill/>
          </a:ln>
        </p:spPr>
      </p:pic>
      <p:sp>
        <p:nvSpPr>
          <p:cNvPr id="64" name="Google Shape;64;p1"/>
          <p:cNvSpPr txBox="1"/>
          <p:nvPr/>
        </p:nvSpPr>
        <p:spPr>
          <a:xfrm>
            <a:off x="16101225" y="16475462"/>
            <a:ext cx="11495100" cy="64164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4100">
                <a:solidFill>
                  <a:schemeClr val="dk1"/>
                </a:solidFill>
              </a:rPr>
              <a:t>YOLOs </a:t>
            </a:r>
            <a:r>
              <a:rPr lang="en-US" sz="4100">
                <a:solidFill>
                  <a:schemeClr val="dk1"/>
                </a:solidFill>
              </a:rPr>
              <a:t>architecture is composed of a neural network which serves as the backbone of this model. The main objective of the backbone is to extract the essential features of the image during the training phase. The neck’s essential role is to detect and collect feature maps from different stages to be passed over the head (dense prediction) stage which is responsible for doing the final prediction containing the coordinates, confidence score, and label of the images.</a:t>
            </a:r>
            <a:r>
              <a:rPr lang="en-US" sz="4100">
                <a:solidFill>
                  <a:schemeClr val="dk1"/>
                </a:solidFill>
              </a:rPr>
              <a:t>   </a:t>
            </a:r>
            <a:endParaRPr sz="4100">
              <a:solidFill>
                <a:schemeClr val="dk1"/>
              </a:solidFill>
            </a:endParaRPr>
          </a:p>
        </p:txBody>
      </p:sp>
      <p:sp>
        <p:nvSpPr>
          <p:cNvPr id="65" name="Google Shape;65;p1"/>
          <p:cNvSpPr txBox="1"/>
          <p:nvPr/>
        </p:nvSpPr>
        <p:spPr>
          <a:xfrm>
            <a:off x="29783075" y="5869775"/>
            <a:ext cx="11930100" cy="32610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4100">
                <a:solidFill>
                  <a:schemeClr val="dk1"/>
                </a:solidFill>
              </a:rPr>
              <a:t>The created model allowed us to work with an X number of images for training and an X number of images to be used for validating. Resulting in a precision rate after each training session.</a:t>
            </a:r>
            <a:endParaRPr sz="41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t/>
            </a:r>
            <a:endParaRPr sz="4100">
              <a:solidFill>
                <a:schemeClr val="dk1"/>
              </a:solidFill>
            </a:endParaRPr>
          </a:p>
        </p:txBody>
      </p:sp>
      <p:pic>
        <p:nvPicPr>
          <p:cNvPr id="66" name="Google Shape;66;p1"/>
          <p:cNvPicPr preferRelativeResize="0"/>
          <p:nvPr/>
        </p:nvPicPr>
        <p:blipFill>
          <a:blip r:embed="rId5">
            <a:alphaModFix/>
          </a:blip>
          <a:stretch>
            <a:fillRect/>
          </a:stretch>
        </p:blipFill>
        <p:spPr>
          <a:xfrm>
            <a:off x="2003425" y="23853125"/>
            <a:ext cx="11669699" cy="759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2010-04-16T23:04:34Z</dcterms:created>
  <dc:creator>mdoherty</dc:creator>
</cp:coreProperties>
</file>