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F1B789F-F08B-4770-AC61-29CE38324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1E94E0A-83DF-4F74-A8BC-A94F62BFE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6/2/2022 8:44:24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22">
            <a:extLst>
              <a:ext uri="{FF2B5EF4-FFF2-40B4-BE49-F238E27FC236}">
                <a16:creationId xmlns:a16="http://schemas.microsoft.com/office/drawing/2014/main" id="{82E43A1D-F7BF-4CD5-8E86-AFF2E7B7A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31">
            <a:extLst>
              <a:ext uri="{FF2B5EF4-FFF2-40B4-BE49-F238E27FC236}">
                <a16:creationId xmlns:a16="http://schemas.microsoft.com/office/drawing/2014/main" id="{0A2DD0DD-2B65-4A4C-8434-66C847F09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32">
            <a:extLst>
              <a:ext uri="{FF2B5EF4-FFF2-40B4-BE49-F238E27FC236}">
                <a16:creationId xmlns:a16="http://schemas.microsoft.com/office/drawing/2014/main" id="{E4C43208-B3C2-4522-8804-C48645FD1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</dc:title>
  <dc:creator/>
  <cp:lastModifiedBy>PK</cp:lastModifiedBy>
  <cp:revision>1</cp:revision>
  <dcterms:created xsi:type="dcterms:W3CDTF">2022-06-02T15:44:26Z</dcterms:created>
  <dcterms:modified xsi:type="dcterms:W3CDTF">2022-06-02T15:45:03Z</dcterms:modified>
</cp:coreProperties>
</file>