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907B650-27D2-41D0-9D8D-FC2AE8D66DC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Project_19654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4249ADE-6FA8-41BB-B4B3-ADC4B2C1809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6/2/2022 8:54:37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9" id="10" name="slide10">
            <a:extLst>
              <a:ext uri="{FF2B5EF4-FFF2-40B4-BE49-F238E27FC236}">
                <a16:creationId xmlns:a16="http://schemas.microsoft.com/office/drawing/2014/main" id="{A0C8F82C-C869-477C-8BAF-F78637B857D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DCD45857-3160-4F08-B127-F78238755C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A49D5DA6-E2BD-48C5-BBE9-C121B822F8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C4225239-5DDC-46D9-9250-70B8F8C94E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7B156394-191D-42F3-AB26-5764C68141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6" name="slide6">
            <a:extLst>
              <a:ext uri="{FF2B5EF4-FFF2-40B4-BE49-F238E27FC236}">
                <a16:creationId xmlns:a16="http://schemas.microsoft.com/office/drawing/2014/main" id="{9F9B0EB7-C462-4E96-92D5-2E72408712D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7" name="slide7">
            <a:extLst>
              <a:ext uri="{FF2B5EF4-FFF2-40B4-BE49-F238E27FC236}">
                <a16:creationId xmlns:a16="http://schemas.microsoft.com/office/drawing/2014/main" id="{A3101C90-F061-47D6-9830-A0EB9979B43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8" name="slide8">
            <a:extLst>
              <a:ext uri="{FF2B5EF4-FFF2-40B4-BE49-F238E27FC236}">
                <a16:creationId xmlns:a16="http://schemas.microsoft.com/office/drawing/2014/main" id="{9C707C0F-042D-4B67-BCC4-C7D8906F380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8" id="9" name="slide9">
            <a:extLst>
              <a:ext uri="{FF2B5EF4-FFF2-40B4-BE49-F238E27FC236}">
                <a16:creationId xmlns:a16="http://schemas.microsoft.com/office/drawing/2014/main" id="{127E688F-127F-4078-875C-99C23CFA6E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2022-06-02T15:54:40Z</dcterms:created>
  <dcterms:modified xsi:type="dcterms:W3CDTF">2022-06-02T15:54:40Z</dcterms:modified>
</cp:coreProperties>
</file>