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D6443C-3C39-4E1D-95F2-F034AA969E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997528-CB1F-4515-A829-4EA014DBF1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6/2/2022 3:09:25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AF2A4A83-4B74-4344-98F3-4436EE258A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4BC54874-DE3C-42C5-AAF1-3F7508E4F4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0365ABE7-ECCA-41A5-9902-AFD55D4EEF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317C0AAB-BCAD-46D5-B80A-36BB5F2FEA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4" name="slide14">
            <a:extLst>
              <a:ext uri="{FF2B5EF4-FFF2-40B4-BE49-F238E27FC236}">
                <a16:creationId xmlns:a16="http://schemas.microsoft.com/office/drawing/2014/main" id="{B46C5BE9-C8C8-41E0-A66D-6F738DF09C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5" name="slide15">
            <a:extLst>
              <a:ext uri="{FF2B5EF4-FFF2-40B4-BE49-F238E27FC236}">
                <a16:creationId xmlns:a16="http://schemas.microsoft.com/office/drawing/2014/main" id="{7D907542-F819-4C03-AE1C-9D408CFE4A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16" name="slide16">
            <a:extLst>
              <a:ext uri="{FF2B5EF4-FFF2-40B4-BE49-F238E27FC236}">
                <a16:creationId xmlns:a16="http://schemas.microsoft.com/office/drawing/2014/main" id="{97DD0658-D468-41F4-BB50-94E48C17A12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17" name="slide17">
            <a:extLst>
              <a:ext uri="{FF2B5EF4-FFF2-40B4-BE49-F238E27FC236}">
                <a16:creationId xmlns:a16="http://schemas.microsoft.com/office/drawing/2014/main" id="{80352DBD-7968-44AF-AFCA-2BE1546D78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156582C-BA3C-4B42-9930-FBEA3F748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F53F5B40-E880-40CF-BE3D-D8B3D13B7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BBEB31E-D657-43DF-A1FB-81FB684662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3E217FE7-C194-4AFB-9BD0-AD6DF40C5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AFA396F9-D060-4F89-B0A3-DD654D92A2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94CC4C3C-2756-4120-8D28-CED974F1CF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8C75CCEE-CF67-4476-86CB-0D05E07886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FFA03797-C377-4ECB-BAE0-C0FF516EB6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2022-06-02T10:09:27Z</dcterms:created>
  <dcterms:modified xsi:type="dcterms:W3CDTF">2022-06-02T10:09:27Z</dcterms:modified>
</cp:coreProperties>
</file>