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411412D-9E31-4CF5-A342-ED16D75F76D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4530D02-1752-44BA-BDC4-866A0DCC8CF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6/2/2022 8:37:27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9" id="10" name="slide10">
            <a:extLst>
              <a:ext uri="{FF2B5EF4-FFF2-40B4-BE49-F238E27FC236}">
                <a16:creationId xmlns:a16="http://schemas.microsoft.com/office/drawing/2014/main" id="{FC8C1421-F9AC-4DE5-99EB-602D7E0AC1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" id="2" name="slide2">
            <a:extLst>
              <a:ext uri="{FF2B5EF4-FFF2-40B4-BE49-F238E27FC236}">
                <a16:creationId xmlns:a16="http://schemas.microsoft.com/office/drawing/2014/main" id="{86273F8B-61CA-43CD-8C9C-EC2240821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2" id="3" name="slide3">
            <a:extLst>
              <a:ext uri="{FF2B5EF4-FFF2-40B4-BE49-F238E27FC236}">
                <a16:creationId xmlns:a16="http://schemas.microsoft.com/office/drawing/2014/main" id="{BF9E4075-C030-49CC-9EF9-D52074EBEF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3" id="4" name="slide4">
            <a:extLst>
              <a:ext uri="{FF2B5EF4-FFF2-40B4-BE49-F238E27FC236}">
                <a16:creationId xmlns:a16="http://schemas.microsoft.com/office/drawing/2014/main" id="{715286C5-DB3E-4490-BF69-4B3DEE1932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" id="5" name="slide5">
            <a:extLst>
              <a:ext uri="{FF2B5EF4-FFF2-40B4-BE49-F238E27FC236}">
                <a16:creationId xmlns:a16="http://schemas.microsoft.com/office/drawing/2014/main" id="{73FEC734-4464-4A88-919B-96A75AB4C0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5" id="6" name="slide6">
            <a:extLst>
              <a:ext uri="{FF2B5EF4-FFF2-40B4-BE49-F238E27FC236}">
                <a16:creationId xmlns:a16="http://schemas.microsoft.com/office/drawing/2014/main" id="{729EB1A2-3251-4E53-ABF1-617532F8FC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6" id="7" name="slide7">
            <a:extLst>
              <a:ext uri="{FF2B5EF4-FFF2-40B4-BE49-F238E27FC236}">
                <a16:creationId xmlns:a16="http://schemas.microsoft.com/office/drawing/2014/main" id="{CF24F610-D278-430B-BD46-E0BA3B4E66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7" id="8" name="slide8">
            <a:extLst>
              <a:ext uri="{FF2B5EF4-FFF2-40B4-BE49-F238E27FC236}">
                <a16:creationId xmlns:a16="http://schemas.microsoft.com/office/drawing/2014/main" id="{2B36CF0B-B5B0-4625-A069-4F115C12E5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8" id="9" name="slide9">
            <a:extLst>
              <a:ext uri="{FF2B5EF4-FFF2-40B4-BE49-F238E27FC236}">
                <a16:creationId xmlns:a16="http://schemas.microsoft.com/office/drawing/2014/main" id="{FB94BA81-7FCA-4F03-A100-F7401A11CA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2022-06-02T15:37:30Z</dcterms:created>
  <dcterms:modified xsi:type="dcterms:W3CDTF">2022-06-02T15:37:30Z</dcterms:modified>
</cp:coreProperties>
</file>