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9ECBD5-D0A3-47BC-8AD4-7183E1C3B6BE}"/>
              </a:ext>
            </a:extLst>
          </p:cNvPr>
          <p:cNvSpPr txBox="1"/>
          <p:nvPr/>
        </p:nvSpPr>
        <p:spPr>
          <a:xfrm>
            <a:off x="1060174" y="1908312"/>
            <a:ext cx="948855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BIG DATA ANALYTICS</a:t>
            </a:r>
            <a:endParaRPr lang="en-US" sz="4400" dirty="0">
              <a:latin typeface="Arial Black" panose="020B0A04020102020204" pitchFamily="34" charset="0"/>
            </a:endParaRPr>
          </a:p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PROJECT</a:t>
            </a:r>
            <a:endParaRPr lang="en-US" sz="4400" dirty="0">
              <a:latin typeface="Arial Black" panose="020B0A04020102020204" pitchFamily="34" charset="0"/>
            </a:endParaRPr>
          </a:p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HADOOP-BIOPYTHON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Namra Aziz</a:t>
            </a:r>
          </a:p>
          <a:p>
            <a:r>
              <a:rPr lang="en-US" dirty="0"/>
              <a:t>ERP:09590</a:t>
            </a:r>
          </a:p>
        </p:txBody>
      </p:sp>
    </p:spTree>
    <p:extLst>
      <p:ext uri="{BB962C8B-B14F-4D97-AF65-F5344CB8AC3E}">
        <p14:creationId xmlns:p14="http://schemas.microsoft.com/office/powerpoint/2010/main" val="384730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46691-522C-4306-8E2F-681C9420BBBC}"/>
              </a:ext>
            </a:extLst>
          </p:cNvPr>
          <p:cNvSpPr txBox="1"/>
          <p:nvPr/>
        </p:nvSpPr>
        <p:spPr>
          <a:xfrm>
            <a:off x="3472071" y="887895"/>
            <a:ext cx="4439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Printing 100</a:t>
            </a:r>
            <a:r>
              <a:rPr lang="en-US" sz="3200" baseline="30000" dirty="0"/>
              <a:t>th</a:t>
            </a:r>
            <a:r>
              <a:rPr lang="en-US" sz="3200" dirty="0"/>
              <a:t> sequence: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7DAED-1501-4D92-BBFB-2545302D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69" y="1798484"/>
            <a:ext cx="8494644" cy="194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1DADE-A119-4AF3-B84F-EC731BE91964}"/>
              </a:ext>
            </a:extLst>
          </p:cNvPr>
          <p:cNvSpPr txBox="1"/>
          <p:nvPr/>
        </p:nvSpPr>
        <p:spPr>
          <a:xfrm>
            <a:off x="1232454" y="715617"/>
            <a:ext cx="95945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Frame-challenges: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was trying to convert my data set into a data frame so that spark </a:t>
            </a:r>
            <a:r>
              <a:rPr lang="en-US" sz="2400" dirty="0" err="1"/>
              <a:t>sql</a:t>
            </a:r>
            <a:r>
              <a:rPr lang="en-US" sz="2400" dirty="0"/>
              <a:t> could be run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despite multiple tries, I couldn’t convert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happened because of working with </a:t>
            </a:r>
            <a:r>
              <a:rPr lang="en-US" sz="2400" dirty="0" err="1"/>
              <a:t>Biopython</a:t>
            </a:r>
            <a:r>
              <a:rPr lang="en-US" sz="2400" dirty="0"/>
              <a:t> package which did not have </a:t>
            </a:r>
            <a:r>
              <a:rPr lang="en-US" sz="2400" dirty="0" err="1"/>
              <a:t>dataframe</a:t>
            </a:r>
            <a:r>
              <a:rPr lang="en-US" sz="2400" dirty="0"/>
              <a:t> flexibility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 when I tried doing it without using </a:t>
            </a:r>
            <a:r>
              <a:rPr lang="en-US" sz="2400" dirty="0" err="1"/>
              <a:t>Biopython</a:t>
            </a:r>
            <a:r>
              <a:rPr lang="en-US" sz="2400" dirty="0"/>
              <a:t>, it gave memory error since the data set was huge and I was working inside a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Moreover, I tried to make a data frame using spark, but I couldn’t figure out how to load a ‘</a:t>
            </a:r>
            <a:r>
              <a:rPr lang="en-US" sz="2400" dirty="0" err="1"/>
              <a:t>fasta</a:t>
            </a:r>
            <a:r>
              <a:rPr lang="en-US" sz="2400" dirty="0"/>
              <a:t>’ file from spark. There were no sources available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313100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A41F95-9603-4B54-A1AB-0E5EC476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1572708"/>
            <a:ext cx="8070574" cy="1399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61F51-B101-4E1F-B2A7-F617B984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87" y="2971735"/>
            <a:ext cx="8070573" cy="619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825AC2-DFCC-400F-99CB-7247ADB93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35" y="4622980"/>
            <a:ext cx="4837043" cy="1185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34223-D5B5-4FFD-A21D-3C420662DD26}"/>
              </a:ext>
            </a:extLst>
          </p:cNvPr>
          <p:cNvSpPr txBox="1"/>
          <p:nvPr/>
        </p:nvSpPr>
        <p:spPr>
          <a:xfrm>
            <a:off x="1219201" y="1049488"/>
            <a:ext cx="878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Tried making data frame but encountered memory error: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F4180-2D68-4C00-BBD1-9777318908FC}"/>
              </a:ext>
            </a:extLst>
          </p:cNvPr>
          <p:cNvSpPr txBox="1"/>
          <p:nvPr/>
        </p:nvSpPr>
        <p:spPr>
          <a:xfrm>
            <a:off x="1444487" y="3791983"/>
            <a:ext cx="8070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Tried using spark </a:t>
            </a:r>
            <a:r>
              <a:rPr lang="en-US" sz="2400" dirty="0" err="1"/>
              <a:t>sql</a:t>
            </a:r>
            <a:r>
              <a:rPr lang="en-US" sz="2400" dirty="0"/>
              <a:t> data frame but it kept restarting kernel so I wasn’t able to run this command: </a:t>
            </a:r>
          </a:p>
        </p:txBody>
      </p:sp>
    </p:spTree>
    <p:extLst>
      <p:ext uri="{BB962C8B-B14F-4D97-AF65-F5344CB8AC3E}">
        <p14:creationId xmlns:p14="http://schemas.microsoft.com/office/powerpoint/2010/main" val="401584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B7464-7C67-4661-98F3-A68C3C8FB099}"/>
              </a:ext>
            </a:extLst>
          </p:cNvPr>
          <p:cNvSpPr txBox="1"/>
          <p:nvPr/>
        </p:nvSpPr>
        <p:spPr>
          <a:xfrm>
            <a:off x="2517913" y="940904"/>
            <a:ext cx="61092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Genome Sequence Analysis:</a:t>
            </a:r>
          </a:p>
          <a:p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Printing a sequence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B8839-D0EA-41C6-AA8A-A51F058B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2371577"/>
            <a:ext cx="8830907" cy="1057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AF9CDC-D29A-4B6A-8DA0-D193C181041B}"/>
              </a:ext>
            </a:extLst>
          </p:cNvPr>
          <p:cNvSpPr txBox="1"/>
          <p:nvPr/>
        </p:nvSpPr>
        <p:spPr>
          <a:xfrm>
            <a:off x="2160104" y="3476764"/>
            <a:ext cx="5777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Getting sequence or id from a particular record: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9F731-582B-41D5-9161-F5F13003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6" y="4355526"/>
            <a:ext cx="9000706" cy="19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FCF19-2CDB-4D1A-85D3-51584746DE9F}"/>
              </a:ext>
            </a:extLst>
          </p:cNvPr>
          <p:cNvSpPr txBox="1"/>
          <p:nvPr/>
        </p:nvSpPr>
        <p:spPr>
          <a:xfrm>
            <a:off x="1166191" y="887135"/>
            <a:ext cx="999213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Converting to a Protein sequence using .translate()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Printing length of sequence to get count of nucleotides in a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Plotted bar graph of nucleotides against their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molecular weight of a gene sequence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Calculated GC Content: higher GC Content implies more stable molecule due to G and C forming triple hydrogen bonds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Calculated count of amino acids in a particular protein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Plotted bar chart of amino acid count in a particular protein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Calculated count of amino acids in a particular protein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6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C0540D-55A9-4A11-879E-84583D835E63}"/>
              </a:ext>
            </a:extLst>
          </p:cNvPr>
          <p:cNvSpPr txBox="1"/>
          <p:nvPr/>
        </p:nvSpPr>
        <p:spPr>
          <a:xfrm>
            <a:off x="1364974" y="1378226"/>
            <a:ext cx="913074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That’s it</a:t>
            </a:r>
          </a:p>
          <a:p>
            <a:pPr algn="ctr"/>
            <a:r>
              <a:rPr lang="en-US" sz="11500" dirty="0"/>
              <a:t>Thank you </a:t>
            </a:r>
            <a:r>
              <a:rPr lang="en-US" sz="11500" dirty="0">
                <a:sym typeface="Wingdings" panose="05000000000000000000" pitchFamily="2" charset="2"/>
              </a:rPr>
              <a:t>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49062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9ECBD5-D0A3-47BC-8AD4-7183E1C3B6BE}"/>
              </a:ext>
            </a:extLst>
          </p:cNvPr>
          <p:cNvSpPr txBox="1"/>
          <p:nvPr/>
        </p:nvSpPr>
        <p:spPr>
          <a:xfrm>
            <a:off x="1086679" y="1550503"/>
            <a:ext cx="97270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Dataset Information:</a:t>
            </a:r>
          </a:p>
          <a:p>
            <a:pPr algn="ctr"/>
            <a:endParaRPr lang="en-US" sz="4800" b="1" dirty="0"/>
          </a:p>
          <a:p>
            <a:r>
              <a:rPr lang="en-US" sz="2400" b="1" dirty="0"/>
              <a:t>Dataset: </a:t>
            </a:r>
            <a:r>
              <a:rPr lang="en-US" sz="2400" dirty="0"/>
              <a:t>GRCh38_latest_genomic.fna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Format: </a:t>
            </a:r>
            <a:r>
              <a:rPr lang="en-US" sz="2400" dirty="0"/>
              <a:t>FASTA</a:t>
            </a:r>
          </a:p>
          <a:p>
            <a:r>
              <a:rPr lang="en-US" sz="2400" b="1" dirty="0"/>
              <a:t>Details: </a:t>
            </a:r>
            <a:r>
              <a:rPr lang="en-US" sz="2400" dirty="0"/>
              <a:t>Reference Genomic Sequencing of Human being chromosome 1 which contains the longest sequence of human DNA.</a:t>
            </a:r>
          </a:p>
          <a:p>
            <a:r>
              <a:rPr lang="en-US" sz="2400" b="1" dirty="0"/>
              <a:t>Size:</a:t>
            </a:r>
            <a:r>
              <a:rPr lang="en-US" sz="2400" dirty="0"/>
              <a:t> 3.11 GB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9ECBD5-D0A3-47BC-8AD4-7183E1C3B6BE}"/>
              </a:ext>
            </a:extLst>
          </p:cNvPr>
          <p:cNvSpPr txBox="1"/>
          <p:nvPr/>
        </p:nvSpPr>
        <p:spPr>
          <a:xfrm>
            <a:off x="1351722" y="720566"/>
            <a:ext cx="948855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Dockerfile</a:t>
            </a:r>
            <a:r>
              <a:rPr lang="en-US" sz="4400" b="1" dirty="0"/>
              <a:t> Information: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Downloaded </a:t>
            </a:r>
            <a:r>
              <a:rPr lang="en-US" sz="2000" b="1" dirty="0" err="1"/>
              <a:t>Github</a:t>
            </a:r>
            <a:r>
              <a:rPr lang="en-US" sz="2000" b="1" dirty="0"/>
              <a:t> code from Big Data Europe. </a:t>
            </a:r>
            <a:endParaRPr lang="en-US" sz="2000" dirty="0"/>
          </a:p>
          <a:p>
            <a:r>
              <a:rPr lang="en-US" sz="2000" b="1" dirty="0"/>
              <a:t>File name: “docker-</a:t>
            </a:r>
            <a:r>
              <a:rPr lang="en-US" sz="2000" b="1" dirty="0" err="1"/>
              <a:t>hadoop</a:t>
            </a:r>
            <a:r>
              <a:rPr lang="en-US" sz="2000" b="1" dirty="0"/>
              <a:t>-spark-workbench-master”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Services include</a:t>
            </a:r>
            <a:r>
              <a:rPr lang="en-US" sz="2000" dirty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Hadoop Name Node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Hadoop Data Node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Spark Master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Spark Worker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Spark Notebook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/>
              <a:t>Jupyter</a:t>
            </a:r>
            <a:r>
              <a:rPr lang="en-US" sz="2000" dirty="0"/>
              <a:t>/</a:t>
            </a:r>
            <a:r>
              <a:rPr lang="en-US" sz="2000" dirty="0" err="1"/>
              <a:t>pyspark</a:t>
            </a:r>
            <a:r>
              <a:rPr lang="en-US" sz="2000" dirty="0"/>
              <a:t>-notebook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Hue-</a:t>
            </a:r>
            <a:r>
              <a:rPr lang="en-US" sz="2000" dirty="0" err="1"/>
              <a:t>hdfs</a:t>
            </a:r>
            <a:r>
              <a:rPr lang="en-US" sz="2000" dirty="0"/>
              <a:t> file browser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8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86DAC-8538-40BD-A165-5F56A0D1DF28}"/>
              </a:ext>
            </a:extLst>
          </p:cNvPr>
          <p:cNvSpPr txBox="1"/>
          <p:nvPr/>
        </p:nvSpPr>
        <p:spPr>
          <a:xfrm>
            <a:off x="1537252" y="1391478"/>
            <a:ext cx="869342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Versions: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Hadoop: 2.8.0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Spark: 2.1.0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Py</a:t>
            </a:r>
            <a:r>
              <a:rPr lang="en-US" sz="3200" dirty="0"/>
              <a:t>-spark </a:t>
            </a:r>
            <a:r>
              <a:rPr lang="en-US" sz="3200" dirty="0" err="1"/>
              <a:t>jupyter</a:t>
            </a:r>
            <a:r>
              <a:rPr lang="en-US" sz="3200" dirty="0"/>
              <a:t> notebook: latest version pulled from 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Hue (</a:t>
            </a:r>
            <a:r>
              <a:rPr lang="en-US" sz="3200" dirty="0" err="1"/>
              <a:t>hdfs</a:t>
            </a:r>
            <a:r>
              <a:rPr lang="en-US" sz="3200" dirty="0"/>
              <a:t> file browser): 3.11</a:t>
            </a:r>
          </a:p>
        </p:txBody>
      </p:sp>
    </p:spTree>
    <p:extLst>
      <p:ext uri="{BB962C8B-B14F-4D97-AF65-F5344CB8AC3E}">
        <p14:creationId xmlns:p14="http://schemas.microsoft.com/office/powerpoint/2010/main" val="358484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6F0B3-C821-438C-9DB3-569269A2F476}"/>
              </a:ext>
            </a:extLst>
          </p:cNvPr>
          <p:cNvSpPr txBox="1"/>
          <p:nvPr/>
        </p:nvSpPr>
        <p:spPr>
          <a:xfrm>
            <a:off x="2345635" y="556591"/>
            <a:ext cx="708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Libraries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E091D-6EE5-4DA8-8E08-BA364391C664}"/>
              </a:ext>
            </a:extLst>
          </p:cNvPr>
          <p:cNvSpPr txBox="1"/>
          <p:nvPr/>
        </p:nvSpPr>
        <p:spPr>
          <a:xfrm>
            <a:off x="1881809" y="1202922"/>
            <a:ext cx="64140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Bio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Bio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Bio import </a:t>
            </a:r>
            <a:r>
              <a:rPr lang="en-US" dirty="0" err="1"/>
              <a:t>SeqIO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pyspark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pandas as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pyspark.pandas</a:t>
            </a:r>
            <a:r>
              <a:rPr lang="en-US" dirty="0"/>
              <a:t> as </a:t>
            </a:r>
            <a:r>
              <a:rPr lang="en-US" dirty="0" err="1"/>
              <a:t>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pyspark.sql</a:t>
            </a:r>
            <a:r>
              <a:rPr lang="en-US" dirty="0"/>
              <a:t> import </a:t>
            </a:r>
            <a:r>
              <a:rPr lang="en-US" dirty="0" err="1"/>
              <a:t>SparkSession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pyspark.sql.dataframe</a:t>
            </a:r>
            <a:r>
              <a:rPr lang="en-US" dirty="0"/>
              <a:t> import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pandas as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pyspark.sql</a:t>
            </a:r>
            <a:r>
              <a:rPr lang="en-US" dirty="0"/>
              <a:t> import </a:t>
            </a:r>
            <a:r>
              <a:rPr lang="en-US" dirty="0" err="1"/>
              <a:t>SQLContext</a:t>
            </a:r>
            <a:r>
              <a:rPr lang="en-US" dirty="0"/>
              <a:t>, </a:t>
            </a:r>
            <a:r>
              <a:rPr lang="en-US" dirty="0" err="1"/>
              <a:t>DataFrameWriter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pyspark.sql.types</a:t>
            </a:r>
            <a:r>
              <a:rPr lang="en-US" dirty="0"/>
              <a:t> import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pyspark</a:t>
            </a:r>
            <a:r>
              <a:rPr lang="en-US" dirty="0"/>
              <a:t> import </a:t>
            </a:r>
            <a:r>
              <a:rPr lang="en-US" dirty="0" err="1"/>
              <a:t>SparkContext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Bio.SeqUtils</a:t>
            </a:r>
            <a:r>
              <a:rPr lang="en-US" dirty="0"/>
              <a:t> import </a:t>
            </a:r>
            <a:r>
              <a:rPr lang="en-US" dirty="0" err="1"/>
              <a:t>molecular_weight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Bio.SeqUtils</a:t>
            </a:r>
            <a:r>
              <a:rPr lang="en-US" dirty="0"/>
              <a:t> import GC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collections import Counter</a:t>
            </a:r>
          </a:p>
        </p:txBody>
      </p:sp>
    </p:spTree>
    <p:extLst>
      <p:ext uri="{BB962C8B-B14F-4D97-AF65-F5344CB8AC3E}">
        <p14:creationId xmlns:p14="http://schemas.microsoft.com/office/powerpoint/2010/main" val="395483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B3F2E-BC7B-409F-8FF9-CC63A630651A}"/>
              </a:ext>
            </a:extLst>
          </p:cNvPr>
          <p:cNvSpPr txBox="1"/>
          <p:nvPr/>
        </p:nvSpPr>
        <p:spPr>
          <a:xfrm>
            <a:off x="993913" y="1537252"/>
            <a:ext cx="99258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Steps followed: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Copied the data to Hadoop name node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Copied data into spark master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Enable Spark Session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Connected Spark master and Hadoop name node through bridge network in view of the idea if I could transfer data from Hadoop name node to spark master but couldn’t dig it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Transferred data to </a:t>
            </a:r>
            <a:r>
              <a:rPr lang="en-US" sz="2800" dirty="0" err="1"/>
              <a:t>hdfs</a:t>
            </a:r>
            <a:r>
              <a:rPr lang="en-US" sz="2800" dirty="0"/>
              <a:t> using –put command</a:t>
            </a:r>
          </a:p>
        </p:txBody>
      </p:sp>
    </p:spTree>
    <p:extLst>
      <p:ext uri="{BB962C8B-B14F-4D97-AF65-F5344CB8AC3E}">
        <p14:creationId xmlns:p14="http://schemas.microsoft.com/office/powerpoint/2010/main" val="316383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59E6F5-6174-4D56-A322-B5F80FFB709D}"/>
              </a:ext>
            </a:extLst>
          </p:cNvPr>
          <p:cNvSpPr txBox="1"/>
          <p:nvPr/>
        </p:nvSpPr>
        <p:spPr>
          <a:xfrm>
            <a:off x="1490666" y="669235"/>
            <a:ext cx="9210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Loading the dataset in </a:t>
            </a:r>
            <a:r>
              <a:rPr lang="en-US" sz="2400" dirty="0" err="1"/>
              <a:t>jupyter</a:t>
            </a:r>
            <a:r>
              <a:rPr lang="en-US" sz="2400" dirty="0"/>
              <a:t> notebook container: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Loaded data using </a:t>
            </a:r>
            <a:r>
              <a:rPr lang="en-US" sz="2400" dirty="0" err="1"/>
              <a:t>SeqIO</a:t>
            </a:r>
            <a:r>
              <a:rPr lang="en-US" sz="2400" dirty="0"/>
              <a:t> module of </a:t>
            </a:r>
            <a:r>
              <a:rPr lang="en-US" sz="2400" dirty="0" err="1"/>
              <a:t>Biopython</a:t>
            </a:r>
            <a:r>
              <a:rPr lang="en-US" sz="2400" dirty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SeqIO</a:t>
            </a:r>
            <a:r>
              <a:rPr lang="en-US" sz="2400" dirty="0"/>
              <a:t> module is used to parse and read </a:t>
            </a:r>
            <a:r>
              <a:rPr lang="en-US" sz="2400" dirty="0" err="1"/>
              <a:t>fasta</a:t>
            </a:r>
            <a:r>
              <a:rPr lang="en-US" sz="2400" dirty="0"/>
              <a:t> files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other method was available to read </a:t>
            </a:r>
            <a:r>
              <a:rPr lang="en-US" sz="2400" dirty="0" err="1"/>
              <a:t>fasta</a:t>
            </a:r>
            <a:r>
              <a:rPr lang="en-US" sz="2400" dirty="0"/>
              <a:t> format file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converted the dataset into a list to do my analysis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BC4F-D4B8-45FD-8D80-0C9BF0B9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2941982"/>
            <a:ext cx="8773749" cy="35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3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AD94A-0E27-4049-84B9-91A5E6C52893}"/>
              </a:ext>
            </a:extLst>
          </p:cNvPr>
          <p:cNvSpPr txBox="1"/>
          <p:nvPr/>
        </p:nvSpPr>
        <p:spPr>
          <a:xfrm>
            <a:off x="3021495" y="707503"/>
            <a:ext cx="507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Printed ‘id’ of all sequences: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EC02C-5F45-4806-9CFB-A44A7406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963" y="1230723"/>
            <a:ext cx="5763429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9D0AC-7DE7-47EA-A792-B5BD07BC91C5}"/>
              </a:ext>
            </a:extLst>
          </p:cNvPr>
          <p:cNvSpPr txBox="1"/>
          <p:nvPr/>
        </p:nvSpPr>
        <p:spPr>
          <a:xfrm>
            <a:off x="2849218" y="795097"/>
            <a:ext cx="6255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Printed length of all sequences: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327AE-99AF-4ED1-9310-C25DCDA3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844" y="1379872"/>
            <a:ext cx="348663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83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253</TotalTime>
  <Words>583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Ahson Aziz</dc:creator>
  <cp:lastModifiedBy>Ahson Aziz</cp:lastModifiedBy>
  <cp:revision>27</cp:revision>
  <dcterms:created xsi:type="dcterms:W3CDTF">2022-06-02T08:49:35Z</dcterms:created>
  <dcterms:modified xsi:type="dcterms:W3CDTF">2022-06-02T13:05:01Z</dcterms:modified>
</cp:coreProperties>
</file>