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5"/>
  </p:notesMasterIdLst>
  <p:handoutMasterIdLst>
    <p:handoutMasterId r:id="rId6"/>
  </p:handoutMasterIdLst>
  <p:sldIdLst>
    <p:sldId id="257" r:id="rId3"/>
    <p:sldId id="258" r:id="rId4"/>
  </p:sldIdLst>
  <p:sldSz cx="6858000" cy="9144000" type="letter"/>
  <p:notesSz cx="6858000" cy="9144000"/>
  <p:defaultTex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36" autoAdjust="0"/>
    <p:restoredTop sz="94660"/>
  </p:normalViewPr>
  <p:slideViewPr>
    <p:cSldViewPr>
      <p:cViewPr>
        <p:scale>
          <a:sx n="100" d="100"/>
          <a:sy n="100" d="100"/>
        </p:scale>
        <p:origin x="-1152" y="1080"/>
      </p:cViewPr>
      <p:guideLst>
        <p:guide orient="horz" pos="2880"/>
        <p:guide pos="2160"/>
      </p:guideLst>
    </p:cSldViewPr>
  </p:slideViewPr>
  <p:notesTextViewPr>
    <p:cViewPr>
      <p:scale>
        <a:sx n="100" d="100"/>
        <a:sy n="100" d="100"/>
      </p:scale>
      <p:origin x="0" y="0"/>
    </p:cViewPr>
  </p:notesTextViewPr>
  <p:notesViewPr>
    <p:cSldViewPr>
      <p:cViewPr varScale="1">
        <p:scale>
          <a:sx n="60" d="100"/>
          <a:sy n="60" d="100"/>
        </p:scale>
        <p:origin x="-176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112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12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112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B4F19F4E-5855-439B-B611-CE4D8E1DAB70}" type="slidenum">
              <a:rPr lang="en-US"/>
              <a:pPr>
                <a:defRPr/>
              </a:pPr>
              <a:t>‹#›</a:t>
            </a:fld>
            <a:endParaRPr lang="en-US"/>
          </a:p>
        </p:txBody>
      </p:sp>
    </p:spTree>
    <p:extLst>
      <p:ext uri="{BB962C8B-B14F-4D97-AF65-F5344CB8AC3E}">
        <p14:creationId xmlns:p14="http://schemas.microsoft.com/office/powerpoint/2010/main" val="2229571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6148" name="Rectangle 4"/>
          <p:cNvSpPr>
            <a:spLocks noGrp="1" noRot="1" noChangeAspect="1" noChangeArrowheads="1" noTextEdit="1"/>
          </p:cNvSpPr>
          <p:nvPr>
            <p:ph type="sldImg" idx="2"/>
          </p:nvPr>
        </p:nvSpPr>
        <p:spPr bwMode="auto">
          <a:xfrm>
            <a:off x="2143125" y="685800"/>
            <a:ext cx="257175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C8218C8F-B858-4FCB-ADD2-18E29BEA6512}" type="slidenum">
              <a:rPr lang="en-US"/>
              <a:pPr>
                <a:defRPr/>
              </a:pPr>
              <a:t>‹#›</a:t>
            </a:fld>
            <a:endParaRPr lang="en-US"/>
          </a:p>
        </p:txBody>
      </p:sp>
    </p:spTree>
    <p:extLst>
      <p:ext uri="{BB962C8B-B14F-4D97-AF65-F5344CB8AC3E}">
        <p14:creationId xmlns:p14="http://schemas.microsoft.com/office/powerpoint/2010/main" val="22841977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038"/>
            <a:ext cx="58293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6" name="Rectangle 6"/>
          <p:cNvSpPr>
            <a:spLocks noGrp="1" noChangeArrowheads="1"/>
          </p:cNvSpPr>
          <p:nvPr>
            <p:ph type="sldNum" sz="quarter" idx="12"/>
          </p:nvPr>
        </p:nvSpPr>
        <p:spPr>
          <a:ln/>
        </p:spPr>
        <p:txBody>
          <a:bodyPr/>
          <a:lstStyle>
            <a:lvl1pPr>
              <a:defRPr/>
            </a:lvl1pPr>
          </a:lstStyle>
          <a:p>
            <a:fld id="{42CFEAF6-95A7-4EEC-BF66-AA85D2E35D83}"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6" name="Rectangle 6"/>
          <p:cNvSpPr>
            <a:spLocks noGrp="1" noChangeArrowheads="1"/>
          </p:cNvSpPr>
          <p:nvPr>
            <p:ph type="sldNum" sz="quarter" idx="12"/>
          </p:nvPr>
        </p:nvSpPr>
        <p:spPr>
          <a:ln/>
        </p:spPr>
        <p:txBody>
          <a:bodyPr/>
          <a:lstStyle>
            <a:lvl1pPr>
              <a:defRPr/>
            </a:lvl1pPr>
          </a:lstStyle>
          <a:p>
            <a:fld id="{0222567F-A70C-438D-90BF-9D220B251C8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5125"/>
            <a:ext cx="1543050" cy="786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5125"/>
            <a:ext cx="4476750" cy="7864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6" name="Rectangle 6"/>
          <p:cNvSpPr>
            <a:spLocks noGrp="1" noChangeArrowheads="1"/>
          </p:cNvSpPr>
          <p:nvPr>
            <p:ph type="sldNum" sz="quarter" idx="12"/>
          </p:nvPr>
        </p:nvSpPr>
        <p:spPr>
          <a:ln/>
        </p:spPr>
        <p:txBody>
          <a:bodyPr/>
          <a:lstStyle>
            <a:lvl1pPr>
              <a:defRPr/>
            </a:lvl1pPr>
          </a:lstStyle>
          <a:p>
            <a:fld id="{6BE5E0D9-B8EE-48F5-A5A7-2770FCD993DB}"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365125"/>
            <a:ext cx="6172200" cy="5461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42900" y="1082675"/>
            <a:ext cx="3009900" cy="714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3505200" y="1082675"/>
            <a:ext cx="3009900" cy="34972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3505200" y="4732338"/>
            <a:ext cx="3009900" cy="34972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endParaRPr lang="en-US"/>
          </a:p>
        </p:txBody>
      </p:sp>
      <p:sp>
        <p:nvSpPr>
          <p:cNvPr id="7"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8" name="Rectangle 6"/>
          <p:cNvSpPr>
            <a:spLocks noGrp="1" noChangeArrowheads="1"/>
          </p:cNvSpPr>
          <p:nvPr>
            <p:ph type="sldNum" sz="quarter" idx="12"/>
          </p:nvPr>
        </p:nvSpPr>
        <p:spPr>
          <a:ln/>
        </p:spPr>
        <p:txBody>
          <a:bodyPr/>
          <a:lstStyle>
            <a:lvl1pPr>
              <a:defRPr/>
            </a:lvl1pPr>
          </a:lstStyle>
          <a:p>
            <a:fld id="{66AFAF6B-B16E-4605-8EDC-CBDD78CDA0EB}"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038"/>
            <a:ext cx="58293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6" name="Rectangle 6"/>
          <p:cNvSpPr>
            <a:spLocks noGrp="1" noChangeArrowheads="1"/>
          </p:cNvSpPr>
          <p:nvPr>
            <p:ph type="sldNum" sz="quarter" idx="12"/>
          </p:nvPr>
        </p:nvSpPr>
        <p:spPr>
          <a:ln/>
        </p:spPr>
        <p:txBody>
          <a:bodyPr/>
          <a:lstStyle>
            <a:lvl1pPr>
              <a:defRPr/>
            </a:lvl1pPr>
          </a:lstStyle>
          <a:p>
            <a:fld id="{5E16177B-5A78-40C6-8B6B-F9D866ACB03D}" type="slidenum">
              <a:rPr lang="en-US"/>
              <a:pPr/>
              <a:t>‹#›</a:t>
            </a:fld>
            <a:r>
              <a:rPr lang="en-US"/>
              <a:t>Nexteer Confidential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6" name="Rectangle 6"/>
          <p:cNvSpPr>
            <a:spLocks noGrp="1" noChangeArrowheads="1"/>
          </p:cNvSpPr>
          <p:nvPr>
            <p:ph type="sldNum" sz="quarter" idx="12"/>
          </p:nvPr>
        </p:nvSpPr>
        <p:spPr>
          <a:ln/>
        </p:spPr>
        <p:txBody>
          <a:bodyPr/>
          <a:lstStyle>
            <a:lvl1pPr>
              <a:defRPr/>
            </a:lvl1pPr>
          </a:lstStyle>
          <a:p>
            <a:fld id="{F82E755B-4DB6-491D-8631-600256105329}" type="slidenum">
              <a:rPr lang="en-US"/>
              <a:pPr/>
              <a:t>‹#›</a:t>
            </a:fld>
            <a:r>
              <a:rPr lang="en-US"/>
              <a:t>Nexteer Confidential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6" name="Rectangle 6"/>
          <p:cNvSpPr>
            <a:spLocks noGrp="1" noChangeArrowheads="1"/>
          </p:cNvSpPr>
          <p:nvPr>
            <p:ph type="sldNum" sz="quarter" idx="12"/>
          </p:nvPr>
        </p:nvSpPr>
        <p:spPr>
          <a:ln/>
        </p:spPr>
        <p:txBody>
          <a:bodyPr/>
          <a:lstStyle>
            <a:lvl1pPr>
              <a:defRPr/>
            </a:lvl1pPr>
          </a:lstStyle>
          <a:p>
            <a:fld id="{84E4B7DB-20CC-4FE9-9705-6197F88AECEE}" type="slidenum">
              <a:rPr lang="en-US"/>
              <a:pPr/>
              <a:t>‹#›</a:t>
            </a:fld>
            <a:r>
              <a:rPr lang="en-US"/>
              <a:t>Nexteer Confidential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1082675"/>
            <a:ext cx="3009900" cy="7146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505200" y="1082675"/>
            <a:ext cx="3009900" cy="7146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7" name="Rectangle 6"/>
          <p:cNvSpPr>
            <a:spLocks noGrp="1" noChangeArrowheads="1"/>
          </p:cNvSpPr>
          <p:nvPr>
            <p:ph type="sldNum" sz="quarter" idx="12"/>
          </p:nvPr>
        </p:nvSpPr>
        <p:spPr>
          <a:ln/>
        </p:spPr>
        <p:txBody>
          <a:bodyPr/>
          <a:lstStyle>
            <a:lvl1pPr>
              <a:defRPr/>
            </a:lvl1pPr>
          </a:lstStyle>
          <a:p>
            <a:fld id="{488B1496-AD24-490A-A8BF-DF4C310C3AF1}" type="slidenum">
              <a:rPr lang="en-US"/>
              <a:pPr/>
              <a:t>‹#›</a:t>
            </a:fld>
            <a:r>
              <a:rPr lang="en-US"/>
              <a:t>Nexteer Confidential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9" name="Rectangle 6"/>
          <p:cNvSpPr>
            <a:spLocks noGrp="1" noChangeArrowheads="1"/>
          </p:cNvSpPr>
          <p:nvPr>
            <p:ph type="sldNum" sz="quarter" idx="12"/>
          </p:nvPr>
        </p:nvSpPr>
        <p:spPr>
          <a:ln/>
        </p:spPr>
        <p:txBody>
          <a:bodyPr/>
          <a:lstStyle>
            <a:lvl1pPr>
              <a:defRPr/>
            </a:lvl1pPr>
          </a:lstStyle>
          <a:p>
            <a:fld id="{52B728A3-E36B-4D23-9910-20F9E4FE6C3C}" type="slidenum">
              <a:rPr lang="en-US"/>
              <a:pPr/>
              <a:t>‹#›</a:t>
            </a:fld>
            <a:r>
              <a:rPr lang="en-US"/>
              <a:t>Nexteer Confidential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5" name="Rectangle 6"/>
          <p:cNvSpPr>
            <a:spLocks noGrp="1" noChangeArrowheads="1"/>
          </p:cNvSpPr>
          <p:nvPr>
            <p:ph type="sldNum" sz="quarter" idx="12"/>
          </p:nvPr>
        </p:nvSpPr>
        <p:spPr>
          <a:ln/>
        </p:spPr>
        <p:txBody>
          <a:bodyPr/>
          <a:lstStyle>
            <a:lvl1pPr>
              <a:defRPr/>
            </a:lvl1pPr>
          </a:lstStyle>
          <a:p>
            <a:fld id="{76DADB5F-AF43-4DB6-B77D-647B96E787D6}" type="slidenum">
              <a:rPr lang="en-US"/>
              <a:pPr/>
              <a:t>‹#›</a:t>
            </a:fld>
            <a:r>
              <a:rPr lang="en-US"/>
              <a:t>Nexteer Confidential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4" name="Rectangle 6"/>
          <p:cNvSpPr>
            <a:spLocks noGrp="1" noChangeArrowheads="1"/>
          </p:cNvSpPr>
          <p:nvPr>
            <p:ph type="sldNum" sz="quarter" idx="12"/>
          </p:nvPr>
        </p:nvSpPr>
        <p:spPr>
          <a:ln/>
        </p:spPr>
        <p:txBody>
          <a:bodyPr/>
          <a:lstStyle>
            <a:lvl1pPr>
              <a:defRPr/>
            </a:lvl1pPr>
          </a:lstStyle>
          <a:p>
            <a:fld id="{A70C79D0-8808-469D-8922-69AADB54A85E}" type="slidenum">
              <a:rPr lang="en-US"/>
              <a:pPr/>
              <a:t>‹#›</a:t>
            </a:fld>
            <a:r>
              <a:rPr lang="en-US"/>
              <a:t>Nexteer 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6" name="Rectangle 6"/>
          <p:cNvSpPr>
            <a:spLocks noGrp="1" noChangeArrowheads="1"/>
          </p:cNvSpPr>
          <p:nvPr>
            <p:ph type="sldNum" sz="quarter" idx="12"/>
          </p:nvPr>
        </p:nvSpPr>
        <p:spPr>
          <a:ln/>
        </p:spPr>
        <p:txBody>
          <a:bodyPr/>
          <a:lstStyle>
            <a:lvl1pPr>
              <a:defRPr/>
            </a:lvl1pPr>
          </a:lstStyle>
          <a:p>
            <a:fld id="{464DE500-B002-4D3A-9FEE-5434922E8730}"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7" name="Rectangle 6"/>
          <p:cNvSpPr>
            <a:spLocks noGrp="1" noChangeArrowheads="1"/>
          </p:cNvSpPr>
          <p:nvPr>
            <p:ph type="sldNum" sz="quarter" idx="12"/>
          </p:nvPr>
        </p:nvSpPr>
        <p:spPr>
          <a:ln/>
        </p:spPr>
        <p:txBody>
          <a:bodyPr/>
          <a:lstStyle>
            <a:lvl1pPr>
              <a:defRPr/>
            </a:lvl1pPr>
          </a:lstStyle>
          <a:p>
            <a:fld id="{67B653F0-CBED-4E09-9E3E-D95D0C2EBCE3}" type="slidenum">
              <a:rPr lang="en-US"/>
              <a:pPr/>
              <a:t>‹#›</a:t>
            </a:fld>
            <a:r>
              <a:rPr lang="en-US"/>
              <a:t>Nexteer Confidential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7" name="Rectangle 6"/>
          <p:cNvSpPr>
            <a:spLocks noGrp="1" noChangeArrowheads="1"/>
          </p:cNvSpPr>
          <p:nvPr>
            <p:ph type="sldNum" sz="quarter" idx="12"/>
          </p:nvPr>
        </p:nvSpPr>
        <p:spPr>
          <a:ln/>
        </p:spPr>
        <p:txBody>
          <a:bodyPr/>
          <a:lstStyle>
            <a:lvl1pPr>
              <a:defRPr/>
            </a:lvl1pPr>
          </a:lstStyle>
          <a:p>
            <a:fld id="{BAD55681-BB82-49A3-9914-3156728202DE}" type="slidenum">
              <a:rPr lang="en-US"/>
              <a:pPr/>
              <a:t>‹#›</a:t>
            </a:fld>
            <a:r>
              <a:rPr lang="en-US"/>
              <a:t>Nexteer Confidential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6" name="Rectangle 6"/>
          <p:cNvSpPr>
            <a:spLocks noGrp="1" noChangeArrowheads="1"/>
          </p:cNvSpPr>
          <p:nvPr>
            <p:ph type="sldNum" sz="quarter" idx="12"/>
          </p:nvPr>
        </p:nvSpPr>
        <p:spPr>
          <a:ln/>
        </p:spPr>
        <p:txBody>
          <a:bodyPr/>
          <a:lstStyle>
            <a:lvl1pPr>
              <a:defRPr/>
            </a:lvl1pPr>
          </a:lstStyle>
          <a:p>
            <a:fld id="{190EE50D-6537-4B1C-94AD-64FBC91CA9F4}" type="slidenum">
              <a:rPr lang="en-US"/>
              <a:pPr/>
              <a:t>‹#›</a:t>
            </a:fld>
            <a:r>
              <a:rPr lang="en-US"/>
              <a:t>Nexteer Confidential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5125"/>
            <a:ext cx="1543050" cy="786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5125"/>
            <a:ext cx="4476750" cy="7864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6" name="Rectangle 6"/>
          <p:cNvSpPr>
            <a:spLocks noGrp="1" noChangeArrowheads="1"/>
          </p:cNvSpPr>
          <p:nvPr>
            <p:ph type="sldNum" sz="quarter" idx="12"/>
          </p:nvPr>
        </p:nvSpPr>
        <p:spPr>
          <a:ln/>
        </p:spPr>
        <p:txBody>
          <a:bodyPr/>
          <a:lstStyle>
            <a:lvl1pPr>
              <a:defRPr/>
            </a:lvl1pPr>
          </a:lstStyle>
          <a:p>
            <a:fld id="{44AFCE54-A05C-4611-9C47-592798769F88}" type="slidenum">
              <a:rPr lang="en-US"/>
              <a:pPr/>
              <a:t>‹#›</a:t>
            </a:fld>
            <a:r>
              <a:rPr lang="en-US"/>
              <a:t>Nexteer Confidential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6" name="Rectangle 6"/>
          <p:cNvSpPr>
            <a:spLocks noGrp="1" noChangeArrowheads="1"/>
          </p:cNvSpPr>
          <p:nvPr>
            <p:ph type="sldNum" sz="quarter" idx="12"/>
          </p:nvPr>
        </p:nvSpPr>
        <p:spPr>
          <a:ln/>
        </p:spPr>
        <p:txBody>
          <a:bodyPr/>
          <a:lstStyle>
            <a:lvl1pPr>
              <a:defRPr/>
            </a:lvl1pPr>
          </a:lstStyle>
          <a:p>
            <a:fld id="{16F44436-3129-4F60-85A1-480C5C2BBDB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1082675"/>
            <a:ext cx="3009900" cy="7146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505200" y="1082675"/>
            <a:ext cx="3009900" cy="7146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7" name="Rectangle 6"/>
          <p:cNvSpPr>
            <a:spLocks noGrp="1" noChangeArrowheads="1"/>
          </p:cNvSpPr>
          <p:nvPr>
            <p:ph type="sldNum" sz="quarter" idx="12"/>
          </p:nvPr>
        </p:nvSpPr>
        <p:spPr>
          <a:ln/>
        </p:spPr>
        <p:txBody>
          <a:bodyPr/>
          <a:lstStyle>
            <a:lvl1pPr>
              <a:defRPr/>
            </a:lvl1pPr>
          </a:lstStyle>
          <a:p>
            <a:fld id="{A65188BA-A9A1-49B6-ABD1-C4ABD429C707}"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9" name="Rectangle 6"/>
          <p:cNvSpPr>
            <a:spLocks noGrp="1" noChangeArrowheads="1"/>
          </p:cNvSpPr>
          <p:nvPr>
            <p:ph type="sldNum" sz="quarter" idx="12"/>
          </p:nvPr>
        </p:nvSpPr>
        <p:spPr>
          <a:ln/>
        </p:spPr>
        <p:txBody>
          <a:bodyPr/>
          <a:lstStyle>
            <a:lvl1pPr>
              <a:defRPr/>
            </a:lvl1pPr>
          </a:lstStyle>
          <a:p>
            <a:fld id="{40CD894D-38A3-4A34-9823-06C57090381A}"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5" name="Rectangle 6"/>
          <p:cNvSpPr>
            <a:spLocks noGrp="1" noChangeArrowheads="1"/>
          </p:cNvSpPr>
          <p:nvPr>
            <p:ph type="sldNum" sz="quarter" idx="12"/>
          </p:nvPr>
        </p:nvSpPr>
        <p:spPr>
          <a:ln/>
        </p:spPr>
        <p:txBody>
          <a:bodyPr/>
          <a:lstStyle>
            <a:lvl1pPr>
              <a:defRPr/>
            </a:lvl1pPr>
          </a:lstStyle>
          <a:p>
            <a:fld id="{322B71D0-A62C-4615-97ED-B4A353530A4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4" name="Rectangle 6"/>
          <p:cNvSpPr>
            <a:spLocks noGrp="1" noChangeArrowheads="1"/>
          </p:cNvSpPr>
          <p:nvPr>
            <p:ph type="sldNum" sz="quarter" idx="12"/>
          </p:nvPr>
        </p:nvSpPr>
        <p:spPr>
          <a:ln/>
        </p:spPr>
        <p:txBody>
          <a:bodyPr/>
          <a:lstStyle>
            <a:lvl1pPr>
              <a:defRPr/>
            </a:lvl1pPr>
          </a:lstStyle>
          <a:p>
            <a:fld id="{7EB16FAF-C696-4F65-A4B8-1C0EF76A34D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7" name="Rectangle 6"/>
          <p:cNvSpPr>
            <a:spLocks noGrp="1" noChangeArrowheads="1"/>
          </p:cNvSpPr>
          <p:nvPr>
            <p:ph type="sldNum" sz="quarter" idx="12"/>
          </p:nvPr>
        </p:nvSpPr>
        <p:spPr>
          <a:ln/>
        </p:spPr>
        <p:txBody>
          <a:bodyPr/>
          <a:lstStyle>
            <a:lvl1pPr>
              <a:defRPr/>
            </a:lvl1pPr>
          </a:lstStyle>
          <a:p>
            <a:fld id="{A83D7B6F-313E-4C2C-8955-7C23AE03F84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a:t>Nexteer Confidential</a:t>
            </a:r>
          </a:p>
        </p:txBody>
      </p:sp>
      <p:sp>
        <p:nvSpPr>
          <p:cNvPr id="7" name="Rectangle 6"/>
          <p:cNvSpPr>
            <a:spLocks noGrp="1" noChangeArrowheads="1"/>
          </p:cNvSpPr>
          <p:nvPr>
            <p:ph type="sldNum" sz="quarter" idx="12"/>
          </p:nvPr>
        </p:nvSpPr>
        <p:spPr>
          <a:ln/>
        </p:spPr>
        <p:txBody>
          <a:bodyPr/>
          <a:lstStyle>
            <a:lvl1pPr>
              <a:defRPr/>
            </a:lvl1pPr>
          </a:lstStyle>
          <a:p>
            <a:fld id="{5F0997D6-FADE-437F-8668-69FF6D4AE693}"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42900" y="365125"/>
            <a:ext cx="6172200" cy="546100"/>
          </a:xfrm>
          <a:prstGeom prst="rect">
            <a:avLst/>
          </a:prstGeom>
          <a:noFill/>
          <a:ln w="9525">
            <a:noFill/>
            <a:miter lim="800000"/>
            <a:headEnd/>
            <a:tailEnd/>
          </a:ln>
        </p:spPr>
        <p:txBody>
          <a:bodyPr vert="horz" wrap="square" lIns="68644" tIns="34322" rIns="68644" bIns="34322"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342900" y="1082675"/>
            <a:ext cx="6172200" cy="7146925"/>
          </a:xfrm>
          <a:prstGeom prst="rect">
            <a:avLst/>
          </a:prstGeom>
          <a:noFill/>
          <a:ln w="9525">
            <a:noFill/>
            <a:miter lim="800000"/>
            <a:headEnd/>
            <a:tailEnd/>
          </a:ln>
        </p:spPr>
        <p:txBody>
          <a:bodyPr vert="horz" wrap="square" lIns="68644" tIns="34322" rIns="68644" bIns="3432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42900" y="8326438"/>
            <a:ext cx="1600200" cy="635000"/>
          </a:xfrm>
          <a:prstGeom prst="rect">
            <a:avLst/>
          </a:prstGeom>
          <a:noFill/>
          <a:ln w="9525">
            <a:noFill/>
            <a:miter lim="800000"/>
            <a:headEnd/>
            <a:tailEnd/>
          </a:ln>
          <a:effectLst/>
        </p:spPr>
        <p:txBody>
          <a:bodyPr vert="horz" wrap="square" lIns="68644" tIns="34322" rIns="68644" bIns="34322" numCol="1" anchor="t" anchorCtr="0" compatLnSpc="1">
            <a:prstTxWarp prst="textNoShape">
              <a:avLst/>
            </a:prstTxWarp>
          </a:bodyPr>
          <a:lstStyle>
            <a:lvl1pPr>
              <a:defRPr sz="1100"/>
            </a:lvl1pPr>
          </a:lstStyle>
          <a:p>
            <a:endParaRPr lang="en-US"/>
          </a:p>
        </p:txBody>
      </p:sp>
      <p:sp>
        <p:nvSpPr>
          <p:cNvPr id="1029" name="Rectangle 5"/>
          <p:cNvSpPr>
            <a:spLocks noGrp="1" noChangeArrowheads="1"/>
          </p:cNvSpPr>
          <p:nvPr>
            <p:ph type="ftr" sz="quarter" idx="3"/>
          </p:nvPr>
        </p:nvSpPr>
        <p:spPr bwMode="auto">
          <a:xfrm>
            <a:off x="2343150" y="8326438"/>
            <a:ext cx="2171700" cy="635000"/>
          </a:xfrm>
          <a:prstGeom prst="rect">
            <a:avLst/>
          </a:prstGeom>
          <a:noFill/>
          <a:ln w="9525">
            <a:noFill/>
            <a:miter lim="800000"/>
            <a:headEnd/>
            <a:tailEnd/>
          </a:ln>
          <a:effectLst/>
        </p:spPr>
        <p:txBody>
          <a:bodyPr vert="horz" wrap="square" lIns="68644" tIns="34322" rIns="68644" bIns="34322" numCol="1" anchor="t" anchorCtr="0" compatLnSpc="1">
            <a:prstTxWarp prst="textNoShape">
              <a:avLst/>
            </a:prstTxWarp>
          </a:bodyPr>
          <a:lstStyle>
            <a:lvl1pPr algn="ctr">
              <a:defRPr sz="600" i="1"/>
            </a:lvl1pPr>
          </a:lstStyle>
          <a:p>
            <a:r>
              <a:rPr lang="en-US"/>
              <a:t>Nexteer Confidential</a:t>
            </a:r>
          </a:p>
        </p:txBody>
      </p:sp>
      <p:sp>
        <p:nvSpPr>
          <p:cNvPr id="1030" name="Rectangle 6"/>
          <p:cNvSpPr>
            <a:spLocks noGrp="1" noChangeArrowheads="1"/>
          </p:cNvSpPr>
          <p:nvPr>
            <p:ph type="sldNum" sz="quarter" idx="4"/>
          </p:nvPr>
        </p:nvSpPr>
        <p:spPr bwMode="auto">
          <a:xfrm>
            <a:off x="4914900" y="8326438"/>
            <a:ext cx="1600200" cy="635000"/>
          </a:xfrm>
          <a:prstGeom prst="rect">
            <a:avLst/>
          </a:prstGeom>
          <a:noFill/>
          <a:ln w="9525">
            <a:noFill/>
            <a:miter lim="800000"/>
            <a:headEnd/>
            <a:tailEnd/>
          </a:ln>
          <a:effectLst/>
        </p:spPr>
        <p:txBody>
          <a:bodyPr vert="horz" wrap="square" lIns="68644" tIns="34322" rIns="68644" bIns="34322" numCol="1" anchor="t" anchorCtr="0" compatLnSpc="1">
            <a:prstTxWarp prst="textNoShape">
              <a:avLst/>
            </a:prstTxWarp>
          </a:bodyPr>
          <a:lstStyle>
            <a:lvl1pPr algn="r">
              <a:defRPr sz="1100"/>
            </a:lvl1pPr>
          </a:lstStyle>
          <a:p>
            <a:fld id="{DF8C484E-7707-4500-9BFE-25DC9F514DD3}" type="slidenum">
              <a:rPr lang="en-US"/>
              <a:pPr/>
              <a:t>‹#›</a:t>
            </a:fld>
            <a:endParaRPr lang="en-US"/>
          </a:p>
        </p:txBody>
      </p:sp>
      <p:sp>
        <p:nvSpPr>
          <p:cNvPr id="1031" name="Line 7"/>
          <p:cNvSpPr>
            <a:spLocks noChangeShapeType="1"/>
          </p:cNvSpPr>
          <p:nvPr userDrawn="1"/>
        </p:nvSpPr>
        <p:spPr bwMode="auto">
          <a:xfrm>
            <a:off x="339725" y="1025525"/>
            <a:ext cx="6178550" cy="0"/>
          </a:xfrm>
          <a:prstGeom prst="line">
            <a:avLst/>
          </a:prstGeom>
          <a:noFill/>
          <a:ln w="76200" cmpd="tri">
            <a:solidFill>
              <a:srgbClr val="990000"/>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dt="0"/>
  <p:txStyles>
    <p:titleStyle>
      <a:lvl1pPr algn="ctr" defTabSz="685800" rtl="0" eaLnBrk="0" fontAlgn="base" hangingPunct="0">
        <a:spcBef>
          <a:spcPct val="0"/>
        </a:spcBef>
        <a:spcAft>
          <a:spcPct val="0"/>
        </a:spcAft>
        <a:defRPr sz="2100">
          <a:solidFill>
            <a:schemeClr val="tx2"/>
          </a:solidFill>
          <a:latin typeface="+mj-lt"/>
          <a:ea typeface="+mj-ea"/>
          <a:cs typeface="+mj-cs"/>
        </a:defRPr>
      </a:lvl1pPr>
      <a:lvl2pPr algn="ctr" defTabSz="685800" rtl="0" eaLnBrk="0" fontAlgn="base" hangingPunct="0">
        <a:spcBef>
          <a:spcPct val="0"/>
        </a:spcBef>
        <a:spcAft>
          <a:spcPct val="0"/>
        </a:spcAft>
        <a:defRPr sz="2100">
          <a:solidFill>
            <a:schemeClr val="tx2"/>
          </a:solidFill>
          <a:latin typeface="Arial" charset="0"/>
        </a:defRPr>
      </a:lvl2pPr>
      <a:lvl3pPr algn="ctr" defTabSz="685800" rtl="0" eaLnBrk="0" fontAlgn="base" hangingPunct="0">
        <a:spcBef>
          <a:spcPct val="0"/>
        </a:spcBef>
        <a:spcAft>
          <a:spcPct val="0"/>
        </a:spcAft>
        <a:defRPr sz="2100">
          <a:solidFill>
            <a:schemeClr val="tx2"/>
          </a:solidFill>
          <a:latin typeface="Arial" charset="0"/>
        </a:defRPr>
      </a:lvl3pPr>
      <a:lvl4pPr algn="ctr" defTabSz="685800" rtl="0" eaLnBrk="0" fontAlgn="base" hangingPunct="0">
        <a:spcBef>
          <a:spcPct val="0"/>
        </a:spcBef>
        <a:spcAft>
          <a:spcPct val="0"/>
        </a:spcAft>
        <a:defRPr sz="2100">
          <a:solidFill>
            <a:schemeClr val="tx2"/>
          </a:solidFill>
          <a:latin typeface="Arial" charset="0"/>
        </a:defRPr>
      </a:lvl4pPr>
      <a:lvl5pPr algn="ctr" defTabSz="685800" rtl="0" eaLnBrk="0" fontAlgn="base" hangingPunct="0">
        <a:spcBef>
          <a:spcPct val="0"/>
        </a:spcBef>
        <a:spcAft>
          <a:spcPct val="0"/>
        </a:spcAft>
        <a:defRPr sz="2100">
          <a:solidFill>
            <a:schemeClr val="tx2"/>
          </a:solidFill>
          <a:latin typeface="Arial" charset="0"/>
        </a:defRPr>
      </a:lvl5pPr>
      <a:lvl6pPr marL="457200" algn="ctr" defTabSz="685800" rtl="0" fontAlgn="base">
        <a:spcBef>
          <a:spcPct val="0"/>
        </a:spcBef>
        <a:spcAft>
          <a:spcPct val="0"/>
        </a:spcAft>
        <a:defRPr sz="2100">
          <a:solidFill>
            <a:schemeClr val="tx2"/>
          </a:solidFill>
          <a:latin typeface="Arial" charset="0"/>
        </a:defRPr>
      </a:lvl6pPr>
      <a:lvl7pPr marL="914400" algn="ctr" defTabSz="685800" rtl="0" fontAlgn="base">
        <a:spcBef>
          <a:spcPct val="0"/>
        </a:spcBef>
        <a:spcAft>
          <a:spcPct val="0"/>
        </a:spcAft>
        <a:defRPr sz="2100">
          <a:solidFill>
            <a:schemeClr val="tx2"/>
          </a:solidFill>
          <a:latin typeface="Arial" charset="0"/>
        </a:defRPr>
      </a:lvl7pPr>
      <a:lvl8pPr marL="1371600" algn="ctr" defTabSz="685800" rtl="0" fontAlgn="base">
        <a:spcBef>
          <a:spcPct val="0"/>
        </a:spcBef>
        <a:spcAft>
          <a:spcPct val="0"/>
        </a:spcAft>
        <a:defRPr sz="2100">
          <a:solidFill>
            <a:schemeClr val="tx2"/>
          </a:solidFill>
          <a:latin typeface="Arial" charset="0"/>
        </a:defRPr>
      </a:lvl8pPr>
      <a:lvl9pPr marL="1828800" algn="ctr" defTabSz="685800" rtl="0" fontAlgn="base">
        <a:spcBef>
          <a:spcPct val="0"/>
        </a:spcBef>
        <a:spcAft>
          <a:spcPct val="0"/>
        </a:spcAft>
        <a:defRPr sz="2100">
          <a:solidFill>
            <a:schemeClr val="tx2"/>
          </a:solidFill>
          <a:latin typeface="Arial" charset="0"/>
        </a:defRPr>
      </a:lvl9pPr>
    </p:titleStyle>
    <p:bodyStyle>
      <a:lvl1pPr marL="257175" indent="-257175" algn="l" defTabSz="685800" rtl="0" eaLnBrk="0" fontAlgn="base" hangingPunct="0">
        <a:spcBef>
          <a:spcPct val="20000"/>
        </a:spcBef>
        <a:spcAft>
          <a:spcPct val="0"/>
        </a:spcAft>
        <a:buChar char="•"/>
        <a:defRPr sz="1100">
          <a:solidFill>
            <a:schemeClr val="tx1"/>
          </a:solidFill>
          <a:latin typeface="+mn-lt"/>
          <a:ea typeface="+mn-ea"/>
          <a:cs typeface="+mn-cs"/>
        </a:defRPr>
      </a:lvl1pPr>
      <a:lvl2pPr marL="557213" indent="-214313" algn="l" defTabSz="685800" rtl="0" eaLnBrk="0" fontAlgn="base" hangingPunct="0">
        <a:spcBef>
          <a:spcPct val="20000"/>
        </a:spcBef>
        <a:spcAft>
          <a:spcPct val="0"/>
        </a:spcAft>
        <a:buChar char="–"/>
        <a:defRPr sz="1100">
          <a:solidFill>
            <a:schemeClr val="tx1"/>
          </a:solidFill>
          <a:latin typeface="+mn-lt"/>
        </a:defRPr>
      </a:lvl2pPr>
      <a:lvl3pPr marL="858838" indent="-173038" algn="l" defTabSz="685800" rtl="0" eaLnBrk="0" fontAlgn="base" hangingPunct="0">
        <a:spcBef>
          <a:spcPct val="20000"/>
        </a:spcBef>
        <a:spcAft>
          <a:spcPct val="0"/>
        </a:spcAft>
        <a:buChar char="•"/>
        <a:defRPr sz="1100">
          <a:solidFill>
            <a:schemeClr val="tx1"/>
          </a:solidFill>
          <a:latin typeface="+mn-lt"/>
        </a:defRPr>
      </a:lvl3pPr>
      <a:lvl4pPr marL="1201738" indent="-171450" algn="l" defTabSz="685800" rtl="0" eaLnBrk="0" fontAlgn="base" hangingPunct="0">
        <a:spcBef>
          <a:spcPct val="20000"/>
        </a:spcBef>
        <a:spcAft>
          <a:spcPct val="0"/>
        </a:spcAft>
        <a:buChar char="–"/>
        <a:defRPr sz="1100">
          <a:solidFill>
            <a:schemeClr val="tx1"/>
          </a:solidFill>
          <a:latin typeface="+mn-lt"/>
        </a:defRPr>
      </a:lvl4pPr>
      <a:lvl5pPr marL="1544638" indent="-171450" algn="l" defTabSz="685800" rtl="0" eaLnBrk="0" fontAlgn="base" hangingPunct="0">
        <a:spcBef>
          <a:spcPct val="20000"/>
        </a:spcBef>
        <a:spcAft>
          <a:spcPct val="0"/>
        </a:spcAft>
        <a:buChar char="»"/>
        <a:defRPr sz="1100">
          <a:solidFill>
            <a:schemeClr val="tx1"/>
          </a:solidFill>
          <a:latin typeface="+mn-lt"/>
        </a:defRPr>
      </a:lvl5pPr>
      <a:lvl6pPr marL="2001838" indent="-171450" algn="l" defTabSz="685800" rtl="0" fontAlgn="base">
        <a:spcBef>
          <a:spcPct val="20000"/>
        </a:spcBef>
        <a:spcAft>
          <a:spcPct val="0"/>
        </a:spcAft>
        <a:buChar char="»"/>
        <a:defRPr sz="1100">
          <a:solidFill>
            <a:schemeClr val="tx1"/>
          </a:solidFill>
          <a:latin typeface="+mn-lt"/>
        </a:defRPr>
      </a:lvl6pPr>
      <a:lvl7pPr marL="2459038" indent="-171450" algn="l" defTabSz="685800" rtl="0" fontAlgn="base">
        <a:spcBef>
          <a:spcPct val="20000"/>
        </a:spcBef>
        <a:spcAft>
          <a:spcPct val="0"/>
        </a:spcAft>
        <a:buChar char="»"/>
        <a:defRPr sz="1100">
          <a:solidFill>
            <a:schemeClr val="tx1"/>
          </a:solidFill>
          <a:latin typeface="+mn-lt"/>
        </a:defRPr>
      </a:lvl7pPr>
      <a:lvl8pPr marL="2916238" indent="-171450" algn="l" defTabSz="685800" rtl="0" fontAlgn="base">
        <a:spcBef>
          <a:spcPct val="20000"/>
        </a:spcBef>
        <a:spcAft>
          <a:spcPct val="0"/>
        </a:spcAft>
        <a:buChar char="»"/>
        <a:defRPr sz="1100">
          <a:solidFill>
            <a:schemeClr val="tx1"/>
          </a:solidFill>
          <a:latin typeface="+mn-lt"/>
        </a:defRPr>
      </a:lvl8pPr>
      <a:lvl9pPr marL="3373438" indent="-171450" algn="l" defTabSz="685800" rtl="0" fontAlgn="base">
        <a:spcBef>
          <a:spcPct val="20000"/>
        </a:spcBef>
        <a:spcAft>
          <a:spcPct val="0"/>
        </a:spcAft>
        <a:buChar char="»"/>
        <a:defRPr sz="1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342900" y="365125"/>
            <a:ext cx="6172200" cy="660400"/>
          </a:xfrm>
          <a:prstGeom prst="rect">
            <a:avLst/>
          </a:prstGeom>
          <a:noFill/>
          <a:ln w="9525">
            <a:noFill/>
            <a:miter lim="800000"/>
            <a:headEnd/>
            <a:tailEnd/>
          </a:ln>
        </p:spPr>
        <p:txBody>
          <a:bodyPr vert="horz" wrap="square" lIns="68644" tIns="34322" rIns="68644" bIns="34322"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342900" y="1082675"/>
            <a:ext cx="6172200" cy="7146925"/>
          </a:xfrm>
          <a:prstGeom prst="rect">
            <a:avLst/>
          </a:prstGeom>
          <a:noFill/>
          <a:ln w="9525">
            <a:noFill/>
            <a:miter lim="800000"/>
            <a:headEnd/>
            <a:tailEnd/>
          </a:ln>
        </p:spPr>
        <p:txBody>
          <a:bodyPr vert="horz" wrap="square" lIns="68644" tIns="34322" rIns="68644" bIns="3432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4" name="Rectangle 4"/>
          <p:cNvSpPr>
            <a:spLocks noGrp="1" noChangeArrowheads="1"/>
          </p:cNvSpPr>
          <p:nvPr>
            <p:ph type="dt" sz="half" idx="2"/>
          </p:nvPr>
        </p:nvSpPr>
        <p:spPr bwMode="auto">
          <a:xfrm>
            <a:off x="342900" y="8326438"/>
            <a:ext cx="1600200" cy="635000"/>
          </a:xfrm>
          <a:prstGeom prst="rect">
            <a:avLst/>
          </a:prstGeom>
          <a:noFill/>
          <a:ln w="9525">
            <a:noFill/>
            <a:miter lim="800000"/>
            <a:headEnd/>
            <a:tailEnd/>
          </a:ln>
          <a:effectLst/>
        </p:spPr>
        <p:txBody>
          <a:bodyPr vert="horz" wrap="square" lIns="68644" tIns="34322" rIns="68644" bIns="34322" numCol="1" anchor="t" anchorCtr="0" compatLnSpc="1">
            <a:prstTxWarp prst="textNoShape">
              <a:avLst/>
            </a:prstTxWarp>
          </a:bodyPr>
          <a:lstStyle>
            <a:lvl1pPr>
              <a:defRPr sz="1100"/>
            </a:lvl1pPr>
          </a:lstStyle>
          <a:p>
            <a:endParaRPr lang="en-US"/>
          </a:p>
        </p:txBody>
      </p:sp>
      <p:sp>
        <p:nvSpPr>
          <p:cNvPr id="5125" name="Rectangle 5"/>
          <p:cNvSpPr>
            <a:spLocks noGrp="1" noChangeArrowheads="1"/>
          </p:cNvSpPr>
          <p:nvPr>
            <p:ph type="ftr" sz="quarter" idx="3"/>
          </p:nvPr>
        </p:nvSpPr>
        <p:spPr bwMode="auto">
          <a:xfrm>
            <a:off x="2343150" y="8326438"/>
            <a:ext cx="2171700" cy="635000"/>
          </a:xfrm>
          <a:prstGeom prst="rect">
            <a:avLst/>
          </a:prstGeom>
          <a:noFill/>
          <a:ln w="9525">
            <a:noFill/>
            <a:miter lim="800000"/>
            <a:headEnd/>
            <a:tailEnd/>
          </a:ln>
          <a:effectLst/>
        </p:spPr>
        <p:txBody>
          <a:bodyPr vert="horz" wrap="square" lIns="68644" tIns="34322" rIns="68644" bIns="34322" numCol="1" anchor="t" anchorCtr="0" compatLnSpc="1">
            <a:prstTxWarp prst="textNoShape">
              <a:avLst/>
            </a:prstTxWarp>
          </a:bodyPr>
          <a:lstStyle>
            <a:lvl1pPr algn="ctr">
              <a:defRPr sz="1100"/>
            </a:lvl1pPr>
          </a:lstStyle>
          <a:p>
            <a:r>
              <a:rPr lang="en-US"/>
              <a:t>Nexteer Confidential</a:t>
            </a:r>
          </a:p>
        </p:txBody>
      </p:sp>
      <p:sp>
        <p:nvSpPr>
          <p:cNvPr id="5126" name="Rectangle 6"/>
          <p:cNvSpPr>
            <a:spLocks noGrp="1" noChangeArrowheads="1"/>
          </p:cNvSpPr>
          <p:nvPr>
            <p:ph type="sldNum" sz="quarter" idx="4"/>
          </p:nvPr>
        </p:nvSpPr>
        <p:spPr bwMode="auto">
          <a:xfrm>
            <a:off x="4914900" y="8326438"/>
            <a:ext cx="1600200" cy="635000"/>
          </a:xfrm>
          <a:prstGeom prst="rect">
            <a:avLst/>
          </a:prstGeom>
          <a:noFill/>
          <a:ln w="9525">
            <a:noFill/>
            <a:miter lim="800000"/>
            <a:headEnd/>
            <a:tailEnd/>
          </a:ln>
          <a:effectLst/>
        </p:spPr>
        <p:txBody>
          <a:bodyPr vert="horz" wrap="square" lIns="68644" tIns="34322" rIns="68644" bIns="34322" numCol="1" anchor="t" anchorCtr="0" compatLnSpc="1">
            <a:prstTxWarp prst="textNoShape">
              <a:avLst/>
            </a:prstTxWarp>
          </a:bodyPr>
          <a:lstStyle>
            <a:lvl1pPr algn="r">
              <a:defRPr sz="600" i="1"/>
            </a:lvl1pPr>
          </a:lstStyle>
          <a:p>
            <a:fld id="{893DA24C-BE6E-462B-B805-AA8A260EDF81}" type="slidenum">
              <a:rPr lang="en-US"/>
              <a:pPr/>
              <a:t>‹#›</a:t>
            </a:fld>
            <a:r>
              <a:rPr lang="en-US"/>
              <a:t>Nexteer Confidential</a:t>
            </a:r>
          </a:p>
        </p:txBody>
      </p:sp>
      <p:sp>
        <p:nvSpPr>
          <p:cNvPr id="5127" name="Line 7"/>
          <p:cNvSpPr>
            <a:spLocks noChangeShapeType="1"/>
          </p:cNvSpPr>
          <p:nvPr userDrawn="1"/>
        </p:nvSpPr>
        <p:spPr bwMode="auto">
          <a:xfrm>
            <a:off x="339725" y="1025525"/>
            <a:ext cx="6178550" cy="0"/>
          </a:xfrm>
          <a:prstGeom prst="line">
            <a:avLst/>
          </a:prstGeom>
          <a:noFill/>
          <a:ln w="76200" cmpd="tri">
            <a:solidFill>
              <a:srgbClr val="990000"/>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dt="0"/>
  <p:txStyles>
    <p:titleStyle>
      <a:lvl1pPr algn="ctr" defTabSz="685800" rtl="0" eaLnBrk="0" fontAlgn="base" hangingPunct="0">
        <a:spcBef>
          <a:spcPct val="0"/>
        </a:spcBef>
        <a:spcAft>
          <a:spcPct val="0"/>
        </a:spcAft>
        <a:defRPr sz="2100">
          <a:solidFill>
            <a:schemeClr val="tx2"/>
          </a:solidFill>
          <a:latin typeface="+mj-lt"/>
          <a:ea typeface="+mj-ea"/>
          <a:cs typeface="+mj-cs"/>
        </a:defRPr>
      </a:lvl1pPr>
      <a:lvl2pPr algn="ctr" defTabSz="685800" rtl="0" eaLnBrk="0" fontAlgn="base" hangingPunct="0">
        <a:spcBef>
          <a:spcPct val="0"/>
        </a:spcBef>
        <a:spcAft>
          <a:spcPct val="0"/>
        </a:spcAft>
        <a:defRPr sz="2100">
          <a:solidFill>
            <a:schemeClr val="tx2"/>
          </a:solidFill>
          <a:latin typeface="Arial" charset="0"/>
        </a:defRPr>
      </a:lvl2pPr>
      <a:lvl3pPr algn="ctr" defTabSz="685800" rtl="0" eaLnBrk="0" fontAlgn="base" hangingPunct="0">
        <a:spcBef>
          <a:spcPct val="0"/>
        </a:spcBef>
        <a:spcAft>
          <a:spcPct val="0"/>
        </a:spcAft>
        <a:defRPr sz="2100">
          <a:solidFill>
            <a:schemeClr val="tx2"/>
          </a:solidFill>
          <a:latin typeface="Arial" charset="0"/>
        </a:defRPr>
      </a:lvl3pPr>
      <a:lvl4pPr algn="ctr" defTabSz="685800" rtl="0" eaLnBrk="0" fontAlgn="base" hangingPunct="0">
        <a:spcBef>
          <a:spcPct val="0"/>
        </a:spcBef>
        <a:spcAft>
          <a:spcPct val="0"/>
        </a:spcAft>
        <a:defRPr sz="2100">
          <a:solidFill>
            <a:schemeClr val="tx2"/>
          </a:solidFill>
          <a:latin typeface="Arial" charset="0"/>
        </a:defRPr>
      </a:lvl4pPr>
      <a:lvl5pPr algn="ctr" defTabSz="685800" rtl="0" eaLnBrk="0" fontAlgn="base" hangingPunct="0">
        <a:spcBef>
          <a:spcPct val="0"/>
        </a:spcBef>
        <a:spcAft>
          <a:spcPct val="0"/>
        </a:spcAft>
        <a:defRPr sz="2100">
          <a:solidFill>
            <a:schemeClr val="tx2"/>
          </a:solidFill>
          <a:latin typeface="Arial" charset="0"/>
        </a:defRPr>
      </a:lvl5pPr>
      <a:lvl6pPr marL="457200" algn="ctr" defTabSz="685800" rtl="0" fontAlgn="base">
        <a:spcBef>
          <a:spcPct val="0"/>
        </a:spcBef>
        <a:spcAft>
          <a:spcPct val="0"/>
        </a:spcAft>
        <a:defRPr sz="2100">
          <a:solidFill>
            <a:schemeClr val="tx2"/>
          </a:solidFill>
          <a:latin typeface="Arial" charset="0"/>
        </a:defRPr>
      </a:lvl6pPr>
      <a:lvl7pPr marL="914400" algn="ctr" defTabSz="685800" rtl="0" fontAlgn="base">
        <a:spcBef>
          <a:spcPct val="0"/>
        </a:spcBef>
        <a:spcAft>
          <a:spcPct val="0"/>
        </a:spcAft>
        <a:defRPr sz="2100">
          <a:solidFill>
            <a:schemeClr val="tx2"/>
          </a:solidFill>
          <a:latin typeface="Arial" charset="0"/>
        </a:defRPr>
      </a:lvl7pPr>
      <a:lvl8pPr marL="1371600" algn="ctr" defTabSz="685800" rtl="0" fontAlgn="base">
        <a:spcBef>
          <a:spcPct val="0"/>
        </a:spcBef>
        <a:spcAft>
          <a:spcPct val="0"/>
        </a:spcAft>
        <a:defRPr sz="2100">
          <a:solidFill>
            <a:schemeClr val="tx2"/>
          </a:solidFill>
          <a:latin typeface="Arial" charset="0"/>
        </a:defRPr>
      </a:lvl8pPr>
      <a:lvl9pPr marL="1828800" algn="ctr" defTabSz="685800" rtl="0" fontAlgn="base">
        <a:spcBef>
          <a:spcPct val="0"/>
        </a:spcBef>
        <a:spcAft>
          <a:spcPct val="0"/>
        </a:spcAft>
        <a:defRPr sz="2100">
          <a:solidFill>
            <a:schemeClr val="tx2"/>
          </a:solidFill>
          <a:latin typeface="Arial" charset="0"/>
        </a:defRPr>
      </a:lvl9pPr>
    </p:titleStyle>
    <p:bodyStyle>
      <a:lvl1pPr marL="257175" indent="-257175" algn="l" defTabSz="685800" rtl="0" eaLnBrk="0" fontAlgn="base" hangingPunct="0">
        <a:spcBef>
          <a:spcPct val="20000"/>
        </a:spcBef>
        <a:spcAft>
          <a:spcPct val="0"/>
        </a:spcAft>
        <a:buChar char="•"/>
        <a:defRPr sz="1100">
          <a:solidFill>
            <a:schemeClr val="tx1"/>
          </a:solidFill>
          <a:latin typeface="+mn-lt"/>
          <a:ea typeface="+mn-ea"/>
          <a:cs typeface="+mn-cs"/>
        </a:defRPr>
      </a:lvl1pPr>
      <a:lvl2pPr marL="557213" indent="-214313" algn="l" defTabSz="685800" rtl="0" eaLnBrk="0" fontAlgn="base" hangingPunct="0">
        <a:spcBef>
          <a:spcPct val="20000"/>
        </a:spcBef>
        <a:spcAft>
          <a:spcPct val="0"/>
        </a:spcAft>
        <a:buChar char="–"/>
        <a:defRPr sz="1100">
          <a:solidFill>
            <a:schemeClr val="tx1"/>
          </a:solidFill>
          <a:latin typeface="+mn-lt"/>
        </a:defRPr>
      </a:lvl2pPr>
      <a:lvl3pPr marL="858838" indent="-173038" algn="l" defTabSz="685800" rtl="0" eaLnBrk="0" fontAlgn="base" hangingPunct="0">
        <a:spcBef>
          <a:spcPct val="20000"/>
        </a:spcBef>
        <a:spcAft>
          <a:spcPct val="0"/>
        </a:spcAft>
        <a:buChar char="•"/>
        <a:defRPr sz="1100">
          <a:solidFill>
            <a:schemeClr val="tx1"/>
          </a:solidFill>
          <a:latin typeface="+mn-lt"/>
        </a:defRPr>
      </a:lvl3pPr>
      <a:lvl4pPr marL="1201738" indent="-171450" algn="l" defTabSz="685800" rtl="0" eaLnBrk="0" fontAlgn="base" hangingPunct="0">
        <a:spcBef>
          <a:spcPct val="20000"/>
        </a:spcBef>
        <a:spcAft>
          <a:spcPct val="0"/>
        </a:spcAft>
        <a:buChar char="–"/>
        <a:defRPr sz="1100">
          <a:solidFill>
            <a:schemeClr val="tx1"/>
          </a:solidFill>
          <a:latin typeface="+mn-lt"/>
        </a:defRPr>
      </a:lvl4pPr>
      <a:lvl5pPr marL="1544638" indent="-171450" algn="l" defTabSz="685800" rtl="0" eaLnBrk="0" fontAlgn="base" hangingPunct="0">
        <a:spcBef>
          <a:spcPct val="20000"/>
        </a:spcBef>
        <a:spcAft>
          <a:spcPct val="0"/>
        </a:spcAft>
        <a:buChar char="»"/>
        <a:defRPr sz="1100">
          <a:solidFill>
            <a:schemeClr val="tx1"/>
          </a:solidFill>
          <a:latin typeface="+mn-lt"/>
        </a:defRPr>
      </a:lvl5pPr>
      <a:lvl6pPr marL="2001838" indent="-171450" algn="l" defTabSz="685800" rtl="0" fontAlgn="base">
        <a:spcBef>
          <a:spcPct val="20000"/>
        </a:spcBef>
        <a:spcAft>
          <a:spcPct val="0"/>
        </a:spcAft>
        <a:buChar char="»"/>
        <a:defRPr sz="1100">
          <a:solidFill>
            <a:schemeClr val="tx1"/>
          </a:solidFill>
          <a:latin typeface="+mn-lt"/>
        </a:defRPr>
      </a:lvl6pPr>
      <a:lvl7pPr marL="2459038" indent="-171450" algn="l" defTabSz="685800" rtl="0" fontAlgn="base">
        <a:spcBef>
          <a:spcPct val="20000"/>
        </a:spcBef>
        <a:spcAft>
          <a:spcPct val="0"/>
        </a:spcAft>
        <a:buChar char="»"/>
        <a:defRPr sz="1100">
          <a:solidFill>
            <a:schemeClr val="tx1"/>
          </a:solidFill>
          <a:latin typeface="+mn-lt"/>
        </a:defRPr>
      </a:lvl7pPr>
      <a:lvl8pPr marL="2916238" indent="-171450" algn="l" defTabSz="685800" rtl="0" fontAlgn="base">
        <a:spcBef>
          <a:spcPct val="20000"/>
        </a:spcBef>
        <a:spcAft>
          <a:spcPct val="0"/>
        </a:spcAft>
        <a:buChar char="»"/>
        <a:defRPr sz="1100">
          <a:solidFill>
            <a:schemeClr val="tx1"/>
          </a:solidFill>
          <a:latin typeface="+mn-lt"/>
        </a:defRPr>
      </a:lvl8pPr>
      <a:lvl9pPr marL="3373438" indent="-171450" algn="l" defTabSz="685800" rtl="0" fontAlgn="base">
        <a:spcBef>
          <a:spcPct val="20000"/>
        </a:spcBef>
        <a:spcAft>
          <a:spcPct val="0"/>
        </a:spcAft>
        <a:buChar char="»"/>
        <a:defRPr sz="1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Footer Placeholder 6"/>
          <p:cNvSpPr>
            <a:spLocks noGrp="1"/>
          </p:cNvSpPr>
          <p:nvPr>
            <p:ph type="ftr" sz="quarter" idx="11"/>
          </p:nvPr>
        </p:nvSpPr>
        <p:spPr>
          <a:noFill/>
        </p:spPr>
        <p:txBody>
          <a:bodyPr/>
          <a:lstStyle/>
          <a:p>
            <a:pPr defTabSz="685800"/>
            <a:r>
              <a:rPr lang="en-US"/>
              <a:t>Nexteer Confidential</a:t>
            </a:r>
          </a:p>
        </p:txBody>
      </p:sp>
      <p:sp>
        <p:nvSpPr>
          <p:cNvPr id="1028" name="Rectangle 4"/>
          <p:cNvSpPr>
            <a:spLocks noGrp="1" noChangeArrowheads="1"/>
          </p:cNvSpPr>
          <p:nvPr>
            <p:ph type="title"/>
          </p:nvPr>
        </p:nvSpPr>
        <p:spPr>
          <a:xfrm>
            <a:off x="342900" y="152400"/>
            <a:ext cx="4610100" cy="758825"/>
          </a:xfrm>
        </p:spPr>
        <p:txBody>
          <a:bodyPr/>
          <a:lstStyle/>
          <a:p>
            <a:pPr eaLnBrk="1" hangingPunct="1"/>
            <a:r>
              <a:rPr lang="en-US" sz="1400" dirty="0"/>
              <a:t>Road Wheel Frequency Input Calculated Out Of Range</a:t>
            </a:r>
            <a:br>
              <a:rPr lang="en-US" sz="1400" dirty="0"/>
            </a:br>
            <a:r>
              <a:rPr lang="en-US" sz="1400" dirty="0" smtClean="0"/>
              <a:t> Overview</a:t>
            </a:r>
            <a:r>
              <a:rPr lang="en-US" sz="1600" dirty="0" smtClean="0"/>
              <a:t/>
            </a:r>
            <a:br>
              <a:rPr lang="en-US" sz="1600" dirty="0" smtClean="0"/>
            </a:br>
            <a:r>
              <a:rPr lang="en-US" sz="1600" dirty="0" smtClean="0"/>
              <a:t>NTC 0x0E3.(0, 1, 4, 5)</a:t>
            </a:r>
            <a:endParaRPr lang="en-US" sz="1200" dirty="0" smtClean="0"/>
          </a:p>
        </p:txBody>
      </p:sp>
      <p:sp>
        <p:nvSpPr>
          <p:cNvPr id="1029" name="Rectangle 5"/>
          <p:cNvSpPr>
            <a:spLocks noGrp="1" noChangeArrowheads="1"/>
          </p:cNvSpPr>
          <p:nvPr>
            <p:ph type="body" sz="half" idx="1"/>
          </p:nvPr>
        </p:nvSpPr>
        <p:spPr>
          <a:xfrm>
            <a:off x="342900" y="1143000"/>
            <a:ext cx="6134100" cy="7086600"/>
          </a:xfrm>
        </p:spPr>
        <p:txBody>
          <a:bodyPr/>
          <a:lstStyle/>
          <a:p>
            <a:pPr marL="171450" indent="-171450" eaLnBrk="1" hangingPunct="1">
              <a:lnSpc>
                <a:spcPct val="90000"/>
              </a:lnSpc>
              <a:buFontTx/>
              <a:buNone/>
            </a:pPr>
            <a:r>
              <a:rPr lang="en-US" b="1" dirty="0" smtClean="0"/>
              <a:t>FDD: CF018A</a:t>
            </a:r>
          </a:p>
          <a:p>
            <a:pPr marL="171450" indent="-171450" eaLnBrk="1" hangingPunct="1">
              <a:lnSpc>
                <a:spcPct val="90000"/>
              </a:lnSpc>
              <a:buFontTx/>
              <a:buNone/>
            </a:pPr>
            <a:r>
              <a:rPr lang="en-US" b="1" dirty="0" smtClean="0"/>
              <a:t>Description:</a:t>
            </a:r>
            <a:br>
              <a:rPr lang="en-US" b="1" dirty="0" smtClean="0"/>
            </a:br>
            <a:r>
              <a:rPr lang="en-US" dirty="0" smtClean="0"/>
              <a:t>Diagnostic to detect if the calculated left and calculated right wheel frequency are out of range, or changing by too large value.</a:t>
            </a:r>
          </a:p>
          <a:p>
            <a:pPr eaLnBrk="1" hangingPunct="1">
              <a:lnSpc>
                <a:spcPct val="90000"/>
              </a:lnSpc>
              <a:buFontTx/>
              <a:buNone/>
            </a:pPr>
            <a:endParaRPr lang="en-US" b="1" dirty="0" smtClean="0"/>
          </a:p>
          <a:p>
            <a:pPr eaLnBrk="1" hangingPunct="1">
              <a:lnSpc>
                <a:spcPct val="90000"/>
              </a:lnSpc>
              <a:buFontTx/>
              <a:buNone/>
            </a:pPr>
            <a:endParaRPr lang="en-US" b="1" dirty="0" smtClean="0"/>
          </a:p>
          <a:p>
            <a:pPr eaLnBrk="1" hangingPunct="1">
              <a:lnSpc>
                <a:spcPct val="90000"/>
              </a:lnSpc>
              <a:buFontTx/>
              <a:buNone/>
            </a:pPr>
            <a:endParaRPr lang="en-US" b="1" dirty="0" smtClean="0"/>
          </a:p>
          <a:p>
            <a:pPr eaLnBrk="1" hangingPunct="1">
              <a:lnSpc>
                <a:spcPct val="90000"/>
              </a:lnSpc>
              <a:buFontTx/>
              <a:buNone/>
            </a:pPr>
            <a:endParaRPr lang="en-US" b="1" dirty="0" smtClean="0"/>
          </a:p>
          <a:p>
            <a:pPr marL="171450" indent="-171450" eaLnBrk="1" hangingPunct="1">
              <a:lnSpc>
                <a:spcPct val="90000"/>
              </a:lnSpc>
              <a:buFontTx/>
              <a:buNone/>
            </a:pPr>
            <a:r>
              <a:rPr lang="en-US" b="1" dirty="0" smtClean="0"/>
              <a:t>Diagnostic Overview:</a:t>
            </a:r>
          </a:p>
          <a:p>
            <a:pPr marL="0" indent="0">
              <a:buNone/>
            </a:pPr>
            <a:r>
              <a:rPr lang="en-US" dirty="0"/>
              <a:t>This function calculates a left and right wheel frequency based on multiple serial communication messages. The function compares pulse counters to timestamps from the vehicle bus to calculate wheel frequency. If these timestamps and counters get out of sequence by too large of a margin, then the calculated wheel frequency will be an unrealistic number and this diagnostic would set notify the user that something may be wrong with the wheel speed signals</a:t>
            </a:r>
            <a:r>
              <a:rPr lang="en-US" dirty="0" smtClean="0"/>
              <a:t>.</a:t>
            </a:r>
            <a:r>
              <a:rPr lang="en-US" dirty="0"/>
              <a:t/>
            </a:r>
            <a:br>
              <a:rPr lang="en-US" dirty="0"/>
            </a:br>
            <a:endParaRPr lang="en-US" dirty="0"/>
          </a:p>
          <a:p>
            <a:pPr marL="0" indent="0">
              <a:buNone/>
            </a:pPr>
            <a:r>
              <a:rPr lang="en-US" dirty="0"/>
              <a:t>If the amount of change from one calculated wheel frequency to the next is too large, this diagnostic will also set. This diagnostic is in place to protect against large changes in the Wheel Imbalance Rejection command.</a:t>
            </a:r>
          </a:p>
          <a:p>
            <a:pPr marL="171450" indent="-171450" eaLnBrk="1" hangingPunct="1">
              <a:lnSpc>
                <a:spcPct val="90000"/>
              </a:lnSpc>
              <a:buFontTx/>
              <a:buNone/>
            </a:pPr>
            <a:r>
              <a:rPr lang="en-US" b="1" dirty="0" smtClean="0"/>
              <a:t/>
            </a:r>
            <a:br>
              <a:rPr lang="en-US" b="1" dirty="0" smtClean="0"/>
            </a:br>
            <a:r>
              <a:rPr lang="en-US" dirty="0" smtClean="0"/>
              <a:t> </a:t>
            </a:r>
            <a:br>
              <a:rPr lang="en-US" dirty="0" smtClean="0"/>
            </a:br>
            <a:endParaRPr lang="en-US" b="1" dirty="0" smtClean="0"/>
          </a:p>
          <a:p>
            <a:pPr eaLnBrk="1" hangingPunct="1">
              <a:lnSpc>
                <a:spcPct val="90000"/>
              </a:lnSpc>
              <a:buFontTx/>
              <a:buNone/>
            </a:pPr>
            <a:endParaRPr lang="en-US" b="1" dirty="0" smtClean="0"/>
          </a:p>
          <a:p>
            <a:pPr eaLnBrk="1" hangingPunct="1">
              <a:lnSpc>
                <a:spcPct val="90000"/>
              </a:lnSpc>
              <a:buFontTx/>
              <a:buNone/>
            </a:pPr>
            <a:r>
              <a:rPr lang="en-US" b="1" dirty="0" smtClean="0"/>
              <a:t>Typical Fault Response:  </a:t>
            </a:r>
          </a:p>
          <a:p>
            <a:pPr lvl="1" eaLnBrk="1" hangingPunct="1">
              <a:lnSpc>
                <a:spcPct val="90000"/>
              </a:lnSpc>
            </a:pPr>
            <a:r>
              <a:rPr lang="en-US" dirty="0" smtClean="0"/>
              <a:t>LOA Based Systems</a:t>
            </a:r>
          </a:p>
          <a:p>
            <a:pPr lvl="2" eaLnBrk="1" hangingPunct="1">
              <a:lnSpc>
                <a:spcPct val="90000"/>
              </a:lnSpc>
            </a:pPr>
            <a:r>
              <a:rPr lang="en-US" dirty="0" smtClean="0"/>
              <a:t>F3</a:t>
            </a:r>
          </a:p>
          <a:p>
            <a:pPr lvl="1" eaLnBrk="1" hangingPunct="1">
              <a:lnSpc>
                <a:spcPct val="90000"/>
              </a:lnSpc>
            </a:pPr>
            <a:r>
              <a:rPr lang="en-US" dirty="0" smtClean="0"/>
              <a:t>Non-LOA Based Systems</a:t>
            </a:r>
          </a:p>
          <a:p>
            <a:pPr lvl="2" eaLnBrk="1" hangingPunct="1">
              <a:lnSpc>
                <a:spcPct val="90000"/>
              </a:lnSpc>
            </a:pPr>
            <a:r>
              <a:rPr lang="en-US" dirty="0" smtClean="0"/>
              <a:t>F3</a:t>
            </a:r>
            <a:br>
              <a:rPr lang="en-US" dirty="0" smtClean="0"/>
            </a:br>
            <a:endParaRPr lang="en-US" b="1" dirty="0" smtClean="0"/>
          </a:p>
          <a:p>
            <a:pPr eaLnBrk="1" hangingPunct="1">
              <a:lnSpc>
                <a:spcPct val="90000"/>
              </a:lnSpc>
              <a:buFontTx/>
              <a:buNone/>
            </a:pPr>
            <a:endParaRPr lang="en-US" dirty="0" smtClean="0"/>
          </a:p>
          <a:p>
            <a:pPr eaLnBrk="1" hangingPunct="1">
              <a:lnSpc>
                <a:spcPct val="90000"/>
              </a:lnSpc>
              <a:buFontTx/>
              <a:buNone/>
            </a:pPr>
            <a:r>
              <a:rPr lang="en-US" b="1" dirty="0" smtClean="0"/>
              <a:t>Probable Sources (Most to Least Probable):</a:t>
            </a:r>
          </a:p>
          <a:p>
            <a:pPr lvl="1" eaLnBrk="1" hangingPunct="1">
              <a:lnSpc>
                <a:spcPct val="90000"/>
              </a:lnSpc>
            </a:pPr>
            <a:r>
              <a:rPr lang="en-US" dirty="0" smtClean="0"/>
              <a:t>Incorrect wheel speed signals</a:t>
            </a:r>
          </a:p>
          <a:p>
            <a:pPr lvl="1" eaLnBrk="1" hangingPunct="1">
              <a:lnSpc>
                <a:spcPct val="90000"/>
              </a:lnSpc>
            </a:pPr>
            <a:r>
              <a:rPr lang="en-US" dirty="0" smtClean="0"/>
              <a:t>Incorrect tire sizes</a:t>
            </a:r>
          </a:p>
        </p:txBody>
      </p:sp>
      <p:sp>
        <p:nvSpPr>
          <p:cNvPr id="1030" name="Rectangle 9"/>
          <p:cNvSpPr>
            <a:spLocks noChangeArrowheads="1"/>
          </p:cNvSpPr>
          <p:nvPr/>
        </p:nvSpPr>
        <p:spPr bwMode="auto">
          <a:xfrm>
            <a:off x="0" y="0"/>
            <a:ext cx="6858000" cy="0"/>
          </a:xfrm>
          <a:prstGeom prst="rect">
            <a:avLst/>
          </a:prstGeom>
          <a:noFill/>
          <a:ln w="9525">
            <a:noFill/>
            <a:miter lim="800000"/>
            <a:headEnd/>
            <a:tailEnd/>
          </a:ln>
        </p:spPr>
        <p:txBody>
          <a:bodyPr wrap="none" anchor="ctr">
            <a:spAutoFit/>
          </a:bodyPr>
          <a:lstStyle/>
          <a:p>
            <a:endParaRPr lang="en-US"/>
          </a:p>
        </p:txBody>
      </p:sp>
      <p:sp>
        <p:nvSpPr>
          <p:cNvPr id="1031" name="Rectangle 12"/>
          <p:cNvSpPr>
            <a:spLocks noChangeArrowheads="1"/>
          </p:cNvSpPr>
          <p:nvPr/>
        </p:nvSpPr>
        <p:spPr bwMode="auto">
          <a:xfrm>
            <a:off x="0" y="2762250"/>
            <a:ext cx="6858000" cy="0"/>
          </a:xfrm>
          <a:prstGeom prst="rect">
            <a:avLst/>
          </a:prstGeom>
          <a:noFill/>
          <a:ln w="9525">
            <a:noFill/>
            <a:miter lim="800000"/>
            <a:headEnd/>
            <a:tailEnd/>
          </a:ln>
        </p:spPr>
        <p:txBody>
          <a:bodyPr wrap="none" anchor="ctr">
            <a:spAutoFit/>
          </a:bodyPr>
          <a:lstStyle/>
          <a:p>
            <a:endParaRPr lang="en-US"/>
          </a:p>
        </p:txBody>
      </p:sp>
      <p:sp>
        <p:nvSpPr>
          <p:cNvPr id="1032" name="Rectangle 14"/>
          <p:cNvSpPr>
            <a:spLocks noChangeArrowheads="1"/>
          </p:cNvSpPr>
          <p:nvPr/>
        </p:nvSpPr>
        <p:spPr bwMode="auto">
          <a:xfrm>
            <a:off x="0" y="3387725"/>
            <a:ext cx="6858000" cy="0"/>
          </a:xfrm>
          <a:prstGeom prst="rect">
            <a:avLst/>
          </a:prstGeom>
          <a:noFill/>
          <a:ln w="9525">
            <a:noFill/>
            <a:miter lim="800000"/>
            <a:headEnd/>
            <a:tailEnd/>
          </a:ln>
        </p:spPr>
        <p:txBody>
          <a:bodyPr wrap="none" anchor="ctr">
            <a:spAutoFit/>
          </a:bodyPr>
          <a:lstStyle/>
          <a:p>
            <a:endParaRPr lang="en-US"/>
          </a:p>
        </p:txBody>
      </p:sp>
      <p:sp>
        <p:nvSpPr>
          <p:cNvPr id="1035" name="Text Box 336"/>
          <p:cNvSpPr txBox="1">
            <a:spLocks noChangeArrowheads="1"/>
          </p:cNvSpPr>
          <p:nvPr/>
        </p:nvSpPr>
        <p:spPr bwMode="auto">
          <a:xfrm>
            <a:off x="5562600" y="8686800"/>
            <a:ext cx="1143000" cy="252377"/>
          </a:xfrm>
          <a:prstGeom prst="rect">
            <a:avLst/>
          </a:prstGeom>
          <a:noFill/>
          <a:ln w="9525">
            <a:noFill/>
            <a:miter lim="800000"/>
            <a:headEnd/>
            <a:tailEnd/>
          </a:ln>
        </p:spPr>
        <p:txBody>
          <a:bodyPr>
            <a:spAutoFit/>
          </a:bodyPr>
          <a:lstStyle/>
          <a:p>
            <a:pPr defTabSz="685800">
              <a:lnSpc>
                <a:spcPct val="40000"/>
              </a:lnSpc>
              <a:spcBef>
                <a:spcPct val="50000"/>
              </a:spcBef>
            </a:pPr>
            <a:r>
              <a:rPr lang="en-US" sz="800" dirty="0"/>
              <a:t>Rev: 1.0</a:t>
            </a:r>
          </a:p>
          <a:p>
            <a:pPr defTabSz="685800">
              <a:lnSpc>
                <a:spcPct val="40000"/>
              </a:lnSpc>
              <a:spcBef>
                <a:spcPct val="50000"/>
              </a:spcBef>
            </a:pPr>
            <a:r>
              <a:rPr lang="en-US" sz="800" dirty="0"/>
              <a:t>Modified: </a:t>
            </a:r>
            <a:r>
              <a:rPr lang="en-US" sz="800" dirty="0" smtClean="0"/>
              <a:t>nn-Jan-13</a:t>
            </a:r>
            <a:endParaRPr lang="en-US" sz="800" dirty="0"/>
          </a:p>
        </p:txBody>
      </p:sp>
      <p:graphicFrame>
        <p:nvGraphicFramePr>
          <p:cNvPr id="13" name="Table 12"/>
          <p:cNvGraphicFramePr>
            <a:graphicFrameLocks noGrp="1"/>
          </p:cNvGraphicFramePr>
          <p:nvPr>
            <p:extLst>
              <p:ext uri="{D42A27DB-BD31-4B8C-83A1-F6EECF244321}">
                <p14:modId xmlns:p14="http://schemas.microsoft.com/office/powerpoint/2010/main" val="1812924036"/>
              </p:ext>
            </p:extLst>
          </p:nvPr>
        </p:nvGraphicFramePr>
        <p:xfrm>
          <a:off x="4953000" y="152400"/>
          <a:ext cx="1371600" cy="731520"/>
        </p:xfrm>
        <a:graphic>
          <a:graphicData uri="http://schemas.openxmlformats.org/drawingml/2006/table">
            <a:tbl>
              <a:tblPr firstRow="1" bandRow="1">
                <a:tableStyleId>{5C22544A-7EE6-4342-B048-85BDC9FD1C3A}</a:tableStyleId>
              </a:tblPr>
              <a:tblGrid>
                <a:gridCol w="990600"/>
                <a:gridCol w="381000"/>
              </a:tblGrid>
              <a:tr h="243840">
                <a:tc>
                  <a:txBody>
                    <a:bodyPr/>
                    <a:lstStyle/>
                    <a:p>
                      <a:r>
                        <a:rPr lang="en-US" sz="1000" b="0" dirty="0" smtClean="0">
                          <a:solidFill>
                            <a:schemeClr val="tx1"/>
                          </a:solidFill>
                        </a:rPr>
                        <a:t>Initialization</a:t>
                      </a:r>
                      <a:endParaRPr 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b="0" dirty="0" smtClean="0">
                          <a:solidFill>
                            <a:schemeClr val="tx1"/>
                          </a:solidFill>
                        </a:rPr>
                        <a:t>X</a:t>
                      </a:r>
                      <a:endParaRPr 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840">
                <a:tc>
                  <a:txBody>
                    <a:bodyPr/>
                    <a:lstStyle/>
                    <a:p>
                      <a:r>
                        <a:rPr lang="en-US" sz="1000" b="0" dirty="0" smtClean="0">
                          <a:solidFill>
                            <a:schemeClr val="tx1"/>
                          </a:solidFill>
                        </a:rPr>
                        <a:t>Periodic</a:t>
                      </a:r>
                      <a:endParaRPr 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b="0" dirty="0" smtClean="0">
                          <a:solidFill>
                            <a:schemeClr val="tx1"/>
                          </a:solidFill>
                        </a:rPr>
                        <a:t>X</a:t>
                      </a:r>
                      <a:endParaRPr 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840">
                <a:tc>
                  <a:txBody>
                    <a:bodyPr/>
                    <a:lstStyle/>
                    <a:p>
                      <a:r>
                        <a:rPr lang="en-US" sz="1000" b="0" dirty="0" smtClean="0">
                          <a:solidFill>
                            <a:schemeClr val="tx1"/>
                          </a:solidFill>
                        </a:rPr>
                        <a:t>Event</a:t>
                      </a:r>
                      <a:endParaRPr 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99668872"/>
              </p:ext>
            </p:extLst>
          </p:nvPr>
        </p:nvGraphicFramePr>
        <p:xfrm>
          <a:off x="3429000" y="4800600"/>
          <a:ext cx="3200400" cy="1158240"/>
        </p:xfrm>
        <a:graphic>
          <a:graphicData uri="http://schemas.openxmlformats.org/drawingml/2006/table">
            <a:tbl>
              <a:tblPr firstRow="1" bandRow="1">
                <a:tableStyleId>{073A0DAA-6AF3-43AB-8588-CEC1D06C72B9}</a:tableStyleId>
              </a:tblPr>
              <a:tblGrid>
                <a:gridCol w="457200"/>
                <a:gridCol w="2743200"/>
              </a:tblGrid>
              <a:tr h="231942">
                <a:tc>
                  <a:txBody>
                    <a:bodyPr/>
                    <a:lstStyle/>
                    <a:p>
                      <a:r>
                        <a:rPr lang="en-US" sz="1000" dirty="0" smtClean="0"/>
                        <a:t>Bit</a:t>
                      </a:r>
                      <a:endParaRPr lang="en-US" sz="1000" dirty="0"/>
                    </a:p>
                  </a:txBody>
                  <a:tcPr/>
                </a:tc>
                <a:tc>
                  <a:txBody>
                    <a:bodyPr/>
                    <a:lstStyle/>
                    <a:p>
                      <a:r>
                        <a:rPr lang="en-US" sz="1000" dirty="0" smtClean="0"/>
                        <a:t>Cause</a:t>
                      </a:r>
                      <a:endParaRPr lang="en-US" sz="1000" dirty="0"/>
                    </a:p>
                  </a:txBody>
                  <a:tcPr/>
                </a:tc>
              </a:tr>
              <a:tr h="228600">
                <a:tc>
                  <a:txBody>
                    <a:bodyPr/>
                    <a:lstStyle/>
                    <a:p>
                      <a:r>
                        <a:rPr lang="en-US" sz="900" dirty="0" smtClean="0"/>
                        <a:t>0</a:t>
                      </a:r>
                      <a:endParaRPr lang="en-US" sz="900" dirty="0"/>
                    </a:p>
                  </a:txBody>
                  <a:tcPr/>
                </a:tc>
                <a:tc>
                  <a:txBody>
                    <a:bodyPr/>
                    <a:lstStyle/>
                    <a:p>
                      <a:r>
                        <a:rPr lang="en-US" sz="900" dirty="0" smtClean="0"/>
                        <a:t>Left Frequency Out Of Range</a:t>
                      </a:r>
                      <a:endParaRPr lang="en-US" sz="900" dirty="0"/>
                    </a:p>
                  </a:txBody>
                  <a:tcPr/>
                </a:tc>
              </a:tr>
              <a:tr h="228600">
                <a:tc>
                  <a:txBody>
                    <a:bodyPr/>
                    <a:lstStyle/>
                    <a:p>
                      <a:r>
                        <a:rPr lang="en-US" sz="900" dirty="0" smtClean="0"/>
                        <a:t>1</a:t>
                      </a:r>
                      <a:endParaRPr lang="en-US" sz="900" dirty="0"/>
                    </a:p>
                  </a:txBody>
                  <a:tcPr/>
                </a:tc>
                <a:tc>
                  <a:txBody>
                    <a:bodyPr/>
                    <a:lstStyle/>
                    <a:p>
                      <a:r>
                        <a:rPr lang="en-US" sz="900" dirty="0" smtClean="0"/>
                        <a:t>Left Frequency Change Out Of Range</a:t>
                      </a:r>
                      <a:endParaRPr lang="en-US" sz="900" dirty="0"/>
                    </a:p>
                  </a:txBody>
                  <a:tcPr/>
                </a:tc>
              </a:tr>
              <a:tr h="228600">
                <a:tc>
                  <a:txBody>
                    <a:bodyPr/>
                    <a:lstStyle/>
                    <a:p>
                      <a:r>
                        <a:rPr lang="en-US" sz="900" dirty="0" smtClean="0"/>
                        <a:t>4</a:t>
                      </a:r>
                      <a:endParaRPr lang="en-US" sz="9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Right Frequency Out Of Range</a:t>
                      </a:r>
                      <a:endParaRPr lang="en-US" sz="900" dirty="0" smtClean="0"/>
                    </a:p>
                  </a:txBody>
                  <a:tcPr/>
                </a:tc>
              </a:tr>
              <a:tr h="228600">
                <a:tc>
                  <a:txBody>
                    <a:bodyPr/>
                    <a:lstStyle/>
                    <a:p>
                      <a:r>
                        <a:rPr lang="en-US" sz="900" dirty="0" smtClean="0"/>
                        <a:t>5</a:t>
                      </a:r>
                      <a:endParaRPr lang="en-US" sz="9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Right Frequency Change Out Of Range</a:t>
                      </a:r>
                      <a:endParaRPr lang="en-US" sz="900" dirty="0" smtClean="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1"/>
          </p:nvPr>
        </p:nvSpPr>
        <p:spPr>
          <a:noFill/>
        </p:spPr>
        <p:txBody>
          <a:bodyPr/>
          <a:lstStyle/>
          <a:p>
            <a:pPr defTabSz="685800"/>
            <a:r>
              <a:rPr lang="en-US"/>
              <a:t>Nexteer Confidential</a:t>
            </a:r>
          </a:p>
        </p:txBody>
      </p:sp>
      <p:graphicFrame>
        <p:nvGraphicFramePr>
          <p:cNvPr id="9314" name="Group 98"/>
          <p:cNvGraphicFramePr>
            <a:graphicFrameLocks noGrp="1"/>
          </p:cNvGraphicFramePr>
          <p:nvPr>
            <p:extLst>
              <p:ext uri="{D42A27DB-BD31-4B8C-83A1-F6EECF244321}">
                <p14:modId xmlns:p14="http://schemas.microsoft.com/office/powerpoint/2010/main" val="3537531764"/>
              </p:ext>
            </p:extLst>
          </p:nvPr>
        </p:nvGraphicFramePr>
        <p:xfrm>
          <a:off x="76200" y="1295400"/>
          <a:ext cx="6477000" cy="2346960"/>
        </p:xfrm>
        <a:graphic>
          <a:graphicData uri="http://schemas.openxmlformats.org/drawingml/2006/table">
            <a:tbl>
              <a:tblPr/>
              <a:tblGrid>
                <a:gridCol w="849313"/>
                <a:gridCol w="5627687"/>
              </a:tblGrid>
              <a:tr h="213360">
                <a:tc>
                  <a:txBody>
                    <a:bodyPr/>
                    <a:lstStyle/>
                    <a:p>
                      <a:pPr marL="0" marR="0" lvl="0" indent="0" algn="ctr" defTabSz="685800" rtl="0" eaLnBrk="1" fontAlgn="base" latinLnBrk="0" hangingPunct="1">
                        <a:lnSpc>
                          <a:spcPct val="100000"/>
                        </a:lnSpc>
                        <a:spcBef>
                          <a:spcPct val="20000"/>
                        </a:spcBef>
                        <a:spcAft>
                          <a:spcPct val="0"/>
                        </a:spcAft>
                        <a:buClrTx/>
                        <a:buSzTx/>
                        <a:buFontTx/>
                        <a:buNone/>
                        <a:tabLst/>
                      </a:pPr>
                      <a:r>
                        <a:rPr kumimoji="0" lang="en-US" sz="800" b="1" i="1" u="none" strike="noStrike" cap="none" normalizeH="0" baseline="0" dirty="0" smtClean="0">
                          <a:ln>
                            <a:noFill/>
                          </a:ln>
                          <a:solidFill>
                            <a:schemeClr val="tx1"/>
                          </a:solidFill>
                          <a:effectLst/>
                          <a:latin typeface="Arial" charset="0"/>
                        </a:rPr>
                        <a:t>Rev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685800" rtl="0" eaLnBrk="1" fontAlgn="base" latinLnBrk="0" hangingPunct="1">
                        <a:lnSpc>
                          <a:spcPct val="100000"/>
                        </a:lnSpc>
                        <a:spcBef>
                          <a:spcPct val="20000"/>
                        </a:spcBef>
                        <a:spcAft>
                          <a:spcPct val="0"/>
                        </a:spcAft>
                        <a:buClrTx/>
                        <a:buSzTx/>
                        <a:buFontTx/>
                        <a:buNone/>
                        <a:tabLst/>
                      </a:pPr>
                      <a:r>
                        <a:rPr kumimoji="0" lang="en-US" sz="800" b="1" i="1" u="none" strike="noStrike" cap="none" normalizeH="0" baseline="0" smtClean="0">
                          <a:ln>
                            <a:noFill/>
                          </a:ln>
                          <a:solidFill>
                            <a:schemeClr val="tx1"/>
                          </a:solidFill>
                          <a:effectLst/>
                          <a:latin typeface="Arial" charset="0"/>
                        </a:rPr>
                        <a:t>Revision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r>
              <a:tr h="144463">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rPr>
                        <a:t>Initial Release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6050">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4463">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4463">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4463">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4463">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4463">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6050">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4463">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4463">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216" name="Rectangle 91"/>
          <p:cNvSpPr>
            <a:spLocks noGrp="1" noChangeArrowheads="1"/>
          </p:cNvSpPr>
          <p:nvPr>
            <p:ph type="title"/>
          </p:nvPr>
        </p:nvSpPr>
        <p:spPr/>
        <p:txBody>
          <a:bodyPr/>
          <a:lstStyle/>
          <a:p>
            <a:pPr eaLnBrk="1" hangingPunct="1"/>
            <a:r>
              <a:rPr lang="en-US" sz="1900" dirty="0" smtClean="0"/>
              <a:t>Revision Log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6858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6858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6858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6858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877</TotalTime>
  <Words>63</Words>
  <Application>Microsoft Office PowerPoint</Application>
  <PresentationFormat>Letter Paper (8.5x11 in)</PresentationFormat>
  <Paragraphs>45</Paragraphs>
  <Slides>2</Slides>
  <Notes>0</Notes>
  <HiddenSlides>0</HiddenSlides>
  <MMClips>0</MMClips>
  <ScaleCrop>false</ScaleCrop>
  <HeadingPairs>
    <vt:vector size="4" baseType="variant">
      <vt:variant>
        <vt:lpstr>Theme</vt:lpstr>
      </vt:variant>
      <vt:variant>
        <vt:i4>2</vt:i4>
      </vt:variant>
      <vt:variant>
        <vt:lpstr>Slide Titles</vt:lpstr>
      </vt:variant>
      <vt:variant>
        <vt:i4>2</vt:i4>
      </vt:variant>
    </vt:vector>
  </HeadingPairs>
  <TitlesOfParts>
    <vt:vector size="4" baseType="lpstr">
      <vt:lpstr>Default Design</vt:lpstr>
      <vt:lpstr>1_Default Design</vt:lpstr>
      <vt:lpstr>Road Wheel Frequency Input Calculated Out Of Range  Overview NTC 0x0E3.(0, 1, 4, 5)</vt:lpstr>
      <vt:lpstr>Revision Log</vt:lpstr>
    </vt:vector>
  </TitlesOfParts>
  <Company>Delphi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Mark Colosky</dc:creator>
  <cp:lastModifiedBy>Nexteer Employee</cp:lastModifiedBy>
  <cp:revision>53</cp:revision>
  <dcterms:created xsi:type="dcterms:W3CDTF">2006-04-03T12:46:29Z</dcterms:created>
  <dcterms:modified xsi:type="dcterms:W3CDTF">2016-12-01T19:46:28Z</dcterms:modified>
</cp:coreProperties>
</file>