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9906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NTC </a:t>
            </a:r>
            <a:r>
              <a:rPr lang="en-US" sz="2000" dirty="0" smtClean="0"/>
              <a:t>Temporal Monitor Run Fault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solidFill>
                  <a:srgbClr val="000000"/>
                </a:solidFill>
              </a:rPr>
              <a:t>Overview - </a:t>
            </a:r>
            <a:r>
              <a:rPr lang="en-US" sz="1600" dirty="0" smtClean="0">
                <a:solidFill>
                  <a:srgbClr val="000000"/>
                </a:solidFill>
              </a:rPr>
              <a:t>NTC 0x041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ES005A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This diagnostic is responsible for detecting Temporal Monitor Run Time faults.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0" indent="0">
              <a:buNone/>
            </a:pPr>
            <a:r>
              <a:rPr lang="en-US" dirty="0" smtClean="0"/>
              <a:t>The temporal Monitor Function monitors the POE output of the Temporal Monitor IC (A4412) and if the POE is low, A SPI message is sent to the IC to check the type of Fault (</a:t>
            </a:r>
            <a:r>
              <a:rPr lang="en-US" dirty="0" err="1" smtClean="0"/>
              <a:t>WatchDog</a:t>
            </a:r>
            <a:r>
              <a:rPr lang="en-US" dirty="0" smtClean="0"/>
              <a:t> Fault or Non-</a:t>
            </a:r>
            <a:r>
              <a:rPr lang="en-US" dirty="0" err="1" smtClean="0"/>
              <a:t>WatchDog</a:t>
            </a:r>
            <a:r>
              <a:rPr lang="en-US" dirty="0" smtClean="0"/>
              <a:t> Fault). This Fault is captured by NTC 0x041.</a:t>
            </a:r>
          </a:p>
          <a:p>
            <a:pPr marL="0" indent="0">
              <a:buNone/>
            </a:pPr>
            <a:r>
              <a:rPr lang="en-US" b="1" dirty="0" smtClean="0"/>
              <a:t>Typical 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F3  Failure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Temporal Monitor IC(A4412) fault.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/>
              <a:t>WD_Monitor</a:t>
            </a:r>
            <a:r>
              <a:rPr lang="en-US" dirty="0" smtClean="0"/>
              <a:t> pulse fault.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POE fault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77870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85061"/>
              </p:ext>
            </p:extLst>
          </p:nvPr>
        </p:nvGraphicFramePr>
        <p:xfrm>
          <a:off x="781050" y="4191000"/>
          <a:ext cx="5362575" cy="248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03"/>
                <a:gridCol w="4245372"/>
              </a:tblGrid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Cause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 err="1" smtClean="0"/>
                        <a:t>WatchDog</a:t>
                      </a:r>
                      <a:r>
                        <a:rPr lang="en-US" sz="1000" dirty="0" smtClean="0"/>
                        <a:t> type Failure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383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Non-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WatchDog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type Failure.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420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7888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35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35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Unused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2830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126</Words>
  <Application>Microsoft Office PowerPoint</Application>
  <PresentationFormat>Letter Paper (8.5x11 in)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Temporal Monitor Run Fault Overview - NTC 0x041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75</cp:revision>
  <dcterms:created xsi:type="dcterms:W3CDTF">2006-04-03T12:46:29Z</dcterms:created>
  <dcterms:modified xsi:type="dcterms:W3CDTF">2016-11-29T15:22:31Z</dcterms:modified>
</cp:coreProperties>
</file>