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300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9906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NTC </a:t>
            </a:r>
            <a:r>
              <a:rPr lang="en-US" sz="2000" dirty="0" smtClean="0"/>
              <a:t>Temporal Monitor </a:t>
            </a:r>
            <a:r>
              <a:rPr lang="en-US" sz="2000" dirty="0" err="1" smtClean="0"/>
              <a:t>Init</a:t>
            </a:r>
            <a:r>
              <a:rPr lang="en-US" sz="2000" dirty="0" smtClean="0"/>
              <a:t> Fault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solidFill>
                  <a:srgbClr val="000000"/>
                </a:solidFill>
              </a:rPr>
              <a:t>Overview - </a:t>
            </a:r>
            <a:r>
              <a:rPr lang="en-US" sz="1600" dirty="0" smtClean="0">
                <a:solidFill>
                  <a:srgbClr val="000000"/>
                </a:solidFill>
              </a:rPr>
              <a:t>NTC 0x040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</a:t>
            </a:r>
            <a:r>
              <a:rPr lang="en-US" b="1" dirty="0" smtClean="0"/>
              <a:t>ES005A</a:t>
            </a: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This diagnostic is responsible for detecting </a:t>
            </a:r>
            <a:r>
              <a:rPr lang="en-US" dirty="0" smtClean="0">
                <a:solidFill>
                  <a:srgbClr val="000000"/>
                </a:solidFill>
              </a:rPr>
              <a:t>Temporal Monitor Initialization faults.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0" indent="0">
              <a:buNone/>
            </a:pPr>
            <a:r>
              <a:rPr lang="en-US" dirty="0" smtClean="0"/>
              <a:t>The temporal Monitor initialization has a sequence of events. Faults at any one of these events are captured </a:t>
            </a:r>
            <a:r>
              <a:rPr lang="en-US" dirty="0" smtClean="0"/>
              <a:t>by the NTC 0x040. The sequence of events are monitored by a counter variable </a:t>
            </a:r>
            <a:r>
              <a:rPr lang="en-US" dirty="0" err="1" smtClean="0"/>
              <a:t>TmplMonrInitCntr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Typical </a:t>
            </a:r>
            <a:r>
              <a:rPr lang="en-US" b="1" dirty="0" smtClean="0"/>
              <a:t>Fault Response: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F1  </a:t>
            </a:r>
            <a:r>
              <a:rPr lang="en-US" dirty="0" smtClean="0"/>
              <a:t>Failure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Temporal Monitor IC(A4412) fault.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Temporal Monitor SPI fault.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WD_Monitor</a:t>
            </a:r>
            <a:r>
              <a:rPr lang="en-US" dirty="0" smtClean="0"/>
              <a:t> pulse fault.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POE fault.</a:t>
            </a:r>
            <a:endParaRPr lang="en-US" dirty="0"/>
          </a:p>
          <a:p>
            <a:pPr marL="685800" lvl="2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77870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11674"/>
              </p:ext>
            </p:extLst>
          </p:nvPr>
        </p:nvGraphicFramePr>
        <p:xfrm>
          <a:off x="838200" y="5029200"/>
          <a:ext cx="5362575" cy="248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03"/>
                <a:gridCol w="4245372"/>
              </a:tblGrid>
              <a:tr h="2348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Cause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Fault </a:t>
                      </a:r>
                      <a:r>
                        <a:rPr lang="en-US" sz="1000" dirty="0" err="1" smtClean="0"/>
                        <a:t>Occured</a:t>
                      </a:r>
                      <a:r>
                        <a:rPr lang="en-US" sz="1000" dirty="0" smtClean="0"/>
                        <a:t> Between </a:t>
                      </a:r>
                      <a:r>
                        <a:rPr lang="en-US" sz="1000" dirty="0" err="1" smtClean="0"/>
                        <a:t>TmplMonrInitCntr</a:t>
                      </a:r>
                      <a:r>
                        <a:rPr lang="en-US" sz="1000" dirty="0" smtClean="0"/>
                        <a:t> =  10 ~ 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0383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Fault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Occured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Between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TmplMonrInitCntr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13(AND Gate Fault)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420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Fault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Occured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TmplMonrInitCntr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15 ~ 16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48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Fault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Occured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at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TmplMonrInitCntr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18 (POE Fault)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7888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Fault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Occured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TmplMonrInitCntr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19 (WD_STATE Fault)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935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Fault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Occured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TmplMonrInitCntr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21 (Edge/Valid Write Fault)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935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Fault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Occured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TmplMonrInitCntr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53 (POE + Non-WD Fault)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48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Fault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Occured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TmplMonrInitCntr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53 (POE + WD Fault) 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32830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176</Words>
  <Application>Microsoft Office PowerPoint</Application>
  <PresentationFormat>Letter Paper (8.5x11 in)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Temporal Monitor Init Fault Overview - NTC 0x040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73</cp:revision>
  <dcterms:created xsi:type="dcterms:W3CDTF">2006-04-03T12:46:29Z</dcterms:created>
  <dcterms:modified xsi:type="dcterms:W3CDTF">2016-11-29T15:10:00Z</dcterms:modified>
</cp:coreProperties>
</file>