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20" d="100"/>
          <a:sy n="120" d="100"/>
        </p:scale>
        <p:origin x="-1531" y="13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263DEE1-FF6A-4E9F-9AA3-35AE7D369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77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9E5D559-754C-4BDE-8E6A-D123D7CD3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47491-193D-4D01-A788-3977EA422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4FD42-8122-493A-B2AB-EDAEC6F9E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8833D-F894-4A0A-8C00-F2DC45545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6448C-57DF-4471-9E7C-7C68E1814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695A8-796E-4D1B-9388-D70425D09283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050B8-77C1-4B5F-8892-F9694E4151FF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961CA-7504-4394-8022-D04340A842D6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0AF98-C8AA-4393-BE35-40ED389260F1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B09DF-DBA8-4E65-99D0-285090E90D75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63D63-B704-4B3A-9746-3B7C5557D562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3FA26-31E8-484D-8336-5A960508A7AA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D9339-5288-4340-A8D4-3798EEAF82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D1297-0FCD-4F5A-98F6-416F324CB803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7BDE5-8EFA-45CD-8A6C-D0265A2C768D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45271-D4DF-4624-9DCD-BB4BBE5D168E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EF196-2AD1-4F31-9A30-17EA11059333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60A40-44DE-4CF1-9256-FB7EFE184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710F8-CEA8-4237-944C-434A57D84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64E59-B4C5-45EB-A5D2-5D9383586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64C6D-8548-48E1-8DC9-F155E8CD8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19DEC-DE06-4C5F-94A5-BD6500D70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9A342-8EAF-4FAB-8D5D-77B103862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FE3DC-940A-405E-B76F-B4DC265C8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>
                <a:cs typeface="+mn-cs"/>
              </a:defRPr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cs typeface="+mn-cs"/>
              </a:defRPr>
            </a:lvl1pPr>
          </a:lstStyle>
          <a:p>
            <a:pPr>
              <a:defRPr/>
            </a:pPr>
            <a:fld id="{DE961A8E-C2C4-48B1-A204-A4B4F2FF4C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cs typeface="+mn-cs"/>
              </a:defRPr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>
                <a:cs typeface="+mn-cs"/>
              </a:defRPr>
            </a:lvl1pPr>
          </a:lstStyle>
          <a:p>
            <a:pPr>
              <a:defRPr/>
            </a:pPr>
            <a:fld id="{6A18DC46-334E-4FA2-AA6E-6B33F80D9AD9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r>
              <a:rPr lang="en-US" smtClean="0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4610100" cy="6826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NTC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0x0A2.0 High Friction NTC</a:t>
            </a:r>
            <a:br>
              <a:rPr lang="en-US" sz="1600" dirty="0" smtClean="0"/>
            </a:br>
            <a:r>
              <a:rPr lang="en-US" sz="1600" dirty="0" smtClean="0"/>
              <a:t> (Reduced Performance)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5981700" cy="7086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b="1" dirty="0" smtClean="0"/>
              <a:t>Description:</a:t>
            </a: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/>
              <a:t>This diagnostic logs a fault when the system friction value exceeds a calibrated threshold</a:t>
            </a:r>
          </a:p>
          <a:p>
            <a:pPr marL="0" indent="0">
              <a:buNone/>
              <a:defRPr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Diagnostic Overview:</a:t>
            </a:r>
          </a:p>
          <a:p>
            <a:pPr marL="171450" indent="-171450" eaLnBrk="1" hangingPunct="1">
              <a:lnSpc>
                <a:spcPct val="90000"/>
              </a:lnSpc>
              <a:defRPr/>
            </a:pPr>
            <a:r>
              <a:rPr lang="en-US" dirty="0" smtClean="0"/>
              <a:t>Friction learning is very important function which helps us compensate for current friction through </a:t>
            </a:r>
            <a:r>
              <a:rPr lang="en-US" dirty="0" err="1" smtClean="0"/>
              <a:t>Hystersis</a:t>
            </a:r>
            <a:r>
              <a:rPr lang="en-US" dirty="0" smtClean="0"/>
              <a:t> compensation </a:t>
            </a:r>
          </a:p>
          <a:p>
            <a:pPr marL="171450" indent="-171450" eaLnBrk="1" hangingPunct="1">
              <a:lnSpc>
                <a:spcPct val="90000"/>
              </a:lnSpc>
              <a:defRPr/>
            </a:pPr>
            <a:r>
              <a:rPr lang="en-US" dirty="0" smtClean="0"/>
              <a:t>When the estimated friction is above a specified threshold, a diagnostic flag is set to warn the driver of high friction within the system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Typical Fault Response: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Response for this diagnostic is F3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The fault is latched with ignition cycle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Probable Sources </a:t>
            </a:r>
            <a:br>
              <a:rPr lang="en-US" b="1" dirty="0" smtClean="0"/>
            </a:br>
            <a:r>
              <a:rPr lang="en-US" b="1" dirty="0" smtClean="0"/>
              <a:t>(Most to Least Probable):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Environment conditions causing rust formation and enhancing internal friction of the system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High friction due to unwanted accumulation of materials/debris</a:t>
            </a: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3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/>
              <a:t>Modified: 22MY13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r>
              <a:rPr lang="en-US" smtClean="0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43796"/>
              </p:ext>
            </p:extLst>
          </p:nvPr>
        </p:nvGraphicFramePr>
        <p:xfrm>
          <a:off x="76200" y="6019800"/>
          <a:ext cx="67056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092700"/>
                <a:gridCol w="763587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08FE16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" name="Group 111"/>
          <p:cNvGraphicFramePr>
            <a:graphicFrameLocks noGrp="1"/>
          </p:cNvGraphicFramePr>
          <p:nvPr/>
        </p:nvGraphicFramePr>
        <p:xfrm>
          <a:off x="76200" y="3352800"/>
          <a:ext cx="6705600" cy="868680"/>
        </p:xfrm>
        <a:graphic>
          <a:graphicData uri="http://schemas.openxmlformats.org/drawingml/2006/table">
            <a:tbl>
              <a:tblPr/>
              <a:tblGrid>
                <a:gridCol w="2590800"/>
                <a:gridCol w="4114800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 of Unusual Event setting NTC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Root Cause / Explanation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81" name="Group 65"/>
          <p:cNvGraphicFramePr>
            <a:graphicFrameLocks noGrp="1"/>
          </p:cNvGraphicFramePr>
          <p:nvPr/>
        </p:nvGraphicFramePr>
        <p:xfrm>
          <a:off x="76200" y="1219200"/>
          <a:ext cx="6705600" cy="1066800"/>
        </p:xfrm>
        <a:graphic>
          <a:graphicData uri="http://schemas.openxmlformats.org/drawingml/2006/table">
            <a:tbl>
              <a:tblPr/>
              <a:tblGrid>
                <a:gridCol w="827088"/>
                <a:gridCol w="849312"/>
                <a:gridCol w="5029200"/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FDD &amp; Rev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Modifications to Diagnostic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92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smtClean="0"/>
              <a:t>Algorithm Changes / Lessons Learned / 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128</Words>
  <Application>Microsoft Office PowerPoint</Application>
  <PresentationFormat>Letter Paper (8.5x11 in)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Overview NTC 0x0A2.0 High Friction NTC  (Reduced Performance)</vt:lpstr>
      <vt:lpstr>Algorithm Changes / Lessons Learned / 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Windows User</cp:lastModifiedBy>
  <cp:revision>87</cp:revision>
  <dcterms:created xsi:type="dcterms:W3CDTF">2006-04-03T12:46:29Z</dcterms:created>
  <dcterms:modified xsi:type="dcterms:W3CDTF">2016-11-29T22:26:41Z</dcterms:modified>
</cp:coreProperties>
</file>