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332" y="20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19B96D-F085-4A0B-A037-86254327F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3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4C83C2B-6DBD-4AA0-997C-B0D720937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F9AAC-0D29-4EC6-9042-540DC986B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27169-14E4-4C61-9885-EED68DF7F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AC7F5-904F-4F3E-847B-A3F685954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4464E-BC3F-4F8F-BF1F-9E1D3DE9F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7442D-38DB-4B3E-A57D-1DD50BE9F51D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CB81-EE0E-4B61-B5D0-AD272163980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5AA29-1DFE-474C-BF58-0A02947034D9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A87BA-9995-4E7D-BC12-29F3EB9E855B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CA639-A110-42D4-B782-4E7A2F9B0BF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DC39-B774-4FE4-809D-137C44F59176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5F12-D1BD-403C-A459-8E314DF4FE0D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4802-5981-4090-BB02-F61268BD2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FA8-A5C6-4B04-8D26-BF4BC048AC09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2FF4-6745-4880-9DDF-1C31461D898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3D836-3CC3-47C1-8BF9-4B6BADD0042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6067C-D5D9-4D3D-9E38-466BA976503F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DF3FA-91D3-4D0C-B807-F2570BE2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968B8-6BAD-4B81-B914-004718AEA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251D-F2DC-4CD9-B03B-5D7AE51D9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310D7-864B-43E0-A1CE-35AAD6439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0F88F-A939-4BE5-833C-26D410110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4312C-8CA1-41C7-BC09-8ED5748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0CD85-DC9C-49A4-AB9D-0E2E6905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7F818663-E37D-484D-8F37-AA874EB91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>
                <a:cs typeface="+mn-cs"/>
              </a:defRPr>
            </a:lvl1pPr>
          </a:lstStyle>
          <a:p>
            <a:pPr>
              <a:defRPr/>
            </a:pPr>
            <a:fld id="{CCAE7CD5-E260-4D7A-866E-DCA7F2A2F5E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0x0A4.(0-2) Absolute Temperature Thermal Limit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31623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This diagnostic logs a fault when either the controller temperature or copper temperature estimate exceed calibrated values.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The  system components are designed to operated below specific temperature thresholds. If these threshold values are exceeded, a limit is applied to the system via limit tables to protect the components, and a diagnostic flag is set.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This is a recoverable fault that clears once the controller temperature or copper temperature fall below the calibrated thresholds.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Response for this diagnostic is F3.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This fault is recoverable once the temperature values fall below the threshold within an ignition cycle.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Excessive system usage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System is exposed to high ambient temperature.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Modified: 22MY13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23167"/>
              </p:ext>
            </p:extLst>
          </p:nvPr>
        </p:nvGraphicFramePr>
        <p:xfrm>
          <a:off x="3352800" y="1524000"/>
          <a:ext cx="31638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3532907" imgH="3829896" progId="Visio.Drawing.11">
                  <p:embed/>
                </p:oleObj>
              </mc:Choice>
              <mc:Fallback>
                <p:oleObj name="Visio" r:id="rId3" imgW="3532907" imgH="382989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3163887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69187"/>
              </p:ext>
            </p:extLst>
          </p:nvPr>
        </p:nvGraphicFramePr>
        <p:xfrm>
          <a:off x="3429000" y="5141297"/>
          <a:ext cx="3200400" cy="92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2743200"/>
              </a:tblGrid>
              <a:tr h="23194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Cause</a:t>
                      </a:r>
                      <a:endParaRPr lang="en-US" sz="1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Limiting due to Controller Temperature</a:t>
                      </a:r>
                      <a:endParaRPr lang="en-US" sz="9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Limiting due to Copper Temperature</a:t>
                      </a:r>
                      <a:endParaRPr lang="en-US" sz="9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Limiting due to Both Temperatures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2771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08FE16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10Au16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 the bits table with 3 bits used in the NTC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PP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/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166</Words>
  <Application>Microsoft Office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Default Design</vt:lpstr>
      <vt:lpstr>1_Default Design</vt:lpstr>
      <vt:lpstr>Visio</vt:lpstr>
      <vt:lpstr>NTC Overview NTC 0x0A4.(0-2) Absolute Temperature Thermal Limit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70</cp:revision>
  <dcterms:created xsi:type="dcterms:W3CDTF">2006-04-03T12:46:29Z</dcterms:created>
  <dcterms:modified xsi:type="dcterms:W3CDTF">2016-08-10T15:20:21Z</dcterms:modified>
</cp:coreProperties>
</file>