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488" y="-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62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 dirty="0" err="1"/>
              <a:t>Nexteer</a:t>
            </a:r>
            <a:r>
              <a:rPr lang="en-US" dirty="0"/>
              <a:t>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0x0E1.0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0579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When </a:t>
            </a:r>
            <a:r>
              <a:rPr lang="en-US" dirty="0"/>
              <a:t>Software Rack Limiter (SRL)</a:t>
            </a:r>
            <a:r>
              <a:rPr lang="en-US" dirty="0" smtClean="0"/>
              <a:t> is enabled, SF011A receives </a:t>
            </a:r>
            <a:r>
              <a:rPr lang="en-US" dirty="0" err="1" smtClean="0"/>
              <a:t>Handwheel</a:t>
            </a:r>
            <a:r>
              <a:rPr lang="en-US" dirty="0" smtClean="0"/>
              <a:t> Angle End of</a:t>
            </a:r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travel Clockwise and Counter Clockwise signals (Signal 0 and Signal 1) and its availability</a:t>
            </a:r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status from CM650 and CM660.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The NTC will be set in SF011A when Cw and Ccw Eot signals are not available or if signals do 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not correlate or if signals are out of range. 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NTC 0x0E1 will be set when </a:t>
            </a:r>
            <a:r>
              <a:rPr lang="en-US" dirty="0" smtClean="0"/>
              <a:t>any </a:t>
            </a:r>
            <a:r>
              <a:rPr lang="en-US" dirty="0"/>
              <a:t>one of the following </a:t>
            </a:r>
            <a:r>
              <a:rPr lang="en-US" dirty="0" smtClean="0"/>
              <a:t>conditions </a:t>
            </a:r>
            <a:r>
              <a:rPr lang="en-US" dirty="0"/>
              <a:t>occur: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marL="228600" indent="-2286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When Eot Cw and Ccw signals (Signal 0 an Signal 1) are not available for 500 </a:t>
            </a:r>
            <a:r>
              <a:rPr lang="en-US" dirty="0" err="1"/>
              <a:t>msec</a:t>
            </a:r>
            <a:r>
              <a:rPr lang="en-US" dirty="0"/>
              <a:t>, Signal Available Fault ( Bit 0 of NTC 0X0E1) is set and NTC is set to “FAILED”.  </a:t>
            </a:r>
          </a:p>
          <a:p>
            <a:pPr marL="228600" indent="-228600" eaLnBrk="1" hangingPunct="1">
              <a:lnSpc>
                <a:spcPct val="90000"/>
              </a:lnSpc>
              <a:buFont typeface="+mj-lt"/>
              <a:buAutoNum type="arabicPeriod"/>
            </a:pPr>
            <a:endParaRPr lang="en-US" dirty="0"/>
          </a:p>
          <a:p>
            <a:pPr marL="228600" indent="-2286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When Eot Cw and Ccw signals are available but either of Cw or Ccw signals do not correlate each other then Correlation Fault ( Bit 1 of NTC 0X0E1) is set </a:t>
            </a:r>
            <a:r>
              <a:rPr lang="en-US" dirty="0" smtClean="0"/>
              <a:t>and </a:t>
            </a:r>
            <a:r>
              <a:rPr lang="en-US" dirty="0"/>
              <a:t>NTC is set to “FAILED” instantaneously.</a:t>
            </a:r>
          </a:p>
          <a:p>
            <a:pPr marL="228600" indent="-228600" eaLnBrk="1" hangingPunct="1">
              <a:lnSpc>
                <a:spcPct val="90000"/>
              </a:lnSpc>
              <a:buFont typeface="+mj-lt"/>
              <a:buAutoNum type="arabicPeriod"/>
            </a:pPr>
            <a:endParaRPr lang="en-US" dirty="0"/>
          </a:p>
          <a:p>
            <a:pPr marL="228600" indent="-2286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When Eot Cw and Ccw signals are available but either of Cw or Ccw Eot signal is out of range then Out of Range Fault ( Bit 2 of NTC 0x0E1) is  </a:t>
            </a:r>
            <a:r>
              <a:rPr lang="en-US" dirty="0" smtClean="0"/>
              <a:t>set and </a:t>
            </a:r>
            <a:r>
              <a:rPr lang="en-US" dirty="0"/>
              <a:t>NTC is set to “FAILED” instantaneously.</a:t>
            </a:r>
          </a:p>
          <a:p>
            <a:pPr marL="228600" indent="-228600" eaLnBrk="1" hangingPunct="1">
              <a:lnSpc>
                <a:spcPct val="90000"/>
              </a:lnSpc>
              <a:buFont typeface="+mj-lt"/>
              <a:buAutoNum type="arabicPeriod"/>
            </a:pPr>
            <a:endParaRPr lang="en-US" dirty="0"/>
          </a:p>
          <a:p>
            <a:pPr marL="228600" indent="-2286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NTC 0x0E1 is set to PASS when Cw and Ccw Eot are both </a:t>
            </a:r>
            <a:r>
              <a:rPr lang="en-US" dirty="0" smtClean="0"/>
              <a:t>available, within </a:t>
            </a:r>
            <a:r>
              <a:rPr lang="en-US" dirty="0"/>
              <a:t>range and correlate each other.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-   Response for this diagnostic is F3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</a:t>
            </a:r>
            <a:br>
              <a:rPr lang="en-US" b="1" dirty="0" smtClean="0"/>
            </a:br>
            <a:r>
              <a:rPr lang="en-US" b="1" dirty="0" smtClean="0"/>
              <a:t>(Most to Least Probable):</a:t>
            </a:r>
          </a:p>
          <a:p>
            <a:pPr eaLnBrk="1" hangingPunct="1">
              <a:lnSpc>
                <a:spcPct val="90000"/>
              </a:lnSpc>
            </a:pPr>
            <a:endParaRPr lang="en-US" b="1" dirty="0"/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Wrong C-factor </a:t>
            </a:r>
            <a:r>
              <a:rPr lang="en-US" dirty="0" err="1" smtClean="0"/>
              <a:t>cal</a:t>
            </a:r>
            <a:r>
              <a:rPr lang="en-US" dirty="0" smtClean="0"/>
              <a:t> set</a:t>
            </a:r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Connection </a:t>
            </a:r>
            <a:r>
              <a:rPr lang="en-US" dirty="0"/>
              <a:t>to control module (no connection</a:t>
            </a:r>
            <a:r>
              <a:rPr lang="en-US" dirty="0" smtClean="0"/>
              <a:t>)</a:t>
            </a:r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Sensor </a:t>
            </a:r>
            <a:r>
              <a:rPr lang="en-US" dirty="0" smtClean="0"/>
              <a:t>fault</a:t>
            </a:r>
            <a:endParaRPr lang="en-US" dirty="0" smtClean="0"/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Control module interface circuit failure</a:t>
            </a:r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b="1" dirty="0" smtClean="0"/>
              <a:t> 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-153888"/>
            <a:ext cx="5309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98804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72609"/>
              </p:ext>
            </p:extLst>
          </p:nvPr>
        </p:nvGraphicFramePr>
        <p:xfrm>
          <a:off x="76200" y="6019800"/>
          <a:ext cx="6705600" cy="246888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18may2016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Sudeep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Shankar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3477"/>
              </p:ext>
            </p:extLst>
          </p:nvPr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849312"/>
                <a:gridCol w="50292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18May2016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SF011A 2.0.0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57</Words>
  <Application>Microsoft Office PowerPoint</Application>
  <PresentationFormat>Letter Paper (8.5x11 in)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0x0E1.0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Windows User</cp:lastModifiedBy>
  <cp:revision>79</cp:revision>
  <dcterms:created xsi:type="dcterms:W3CDTF">2006-04-03T12:46:29Z</dcterms:created>
  <dcterms:modified xsi:type="dcterms:W3CDTF">2016-05-18T17:39:01Z</dcterms:modified>
</cp:coreProperties>
</file>