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4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1"/>
                </a:solidFill>
              </a:rPr>
              <a:t>NTC 0x0A1  </a:t>
            </a:r>
            <a:r>
              <a:rPr lang="en-US" sz="1600" dirty="0" smtClean="0">
                <a:solidFill>
                  <a:schemeClr val="tx1"/>
                </a:solidFill>
              </a:rPr>
              <a:t>Kinematic Integrity Fault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057900" cy="62484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None/>
            </a:pPr>
            <a:r>
              <a:rPr lang="en-US" b="1" dirty="0" smtClean="0"/>
              <a:t>Description</a:t>
            </a:r>
            <a:r>
              <a:rPr lang="en-US" b="1" dirty="0" smtClean="0"/>
              <a:t>:</a:t>
            </a:r>
          </a:p>
          <a:p>
            <a:pPr marL="171450" indent="-171450" eaLnBrk="1" hangingPunct="1">
              <a:lnSpc>
                <a:spcPct val="90000"/>
              </a:lnSpc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This diagnostic is responsible for detecting  a condition of failed mechanical integrity between the input shaft and output shaft, where the motor coupling may have broken free from the assist mechanism and the motor starts spinning freely.  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  <a:br>
              <a:rPr lang="en-US" b="1" dirty="0" smtClean="0"/>
            </a:b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This diagnostic monitors cumulative motor position (scaled to hw deg) and if this hw position exceeds a </a:t>
            </a:r>
            <a:r>
              <a:rPr lang="en-US" dirty="0" err="1" smtClean="0"/>
              <a:t>calibratable</a:t>
            </a:r>
            <a:r>
              <a:rPr lang="en-US" dirty="0" smtClean="0"/>
              <a:t> threshold ~ (maximum rack travel + tolerance), the NTC is set.</a:t>
            </a:r>
          </a:p>
          <a:p>
            <a:pPr eaLnBrk="1" hangingPunct="1"/>
            <a:r>
              <a:rPr lang="en-US" dirty="0" smtClean="0"/>
              <a:t>This is not a recoverable fault. 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/>
              <a:t>Typical Fault Response:  F3 fault type.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Since motor is free spinning, the hand wheel position is not known for those systems that use motor position to help with </a:t>
            </a:r>
            <a:r>
              <a:rPr lang="en-US" dirty="0" smtClean="0"/>
              <a:t>Handwheel </a:t>
            </a:r>
            <a:r>
              <a:rPr lang="en-US" dirty="0" smtClean="0"/>
              <a:t>angle calculations.  In such cases </a:t>
            </a:r>
            <a:r>
              <a:rPr lang="en-US" dirty="0" smtClean="0"/>
              <a:t>Handwheel </a:t>
            </a:r>
            <a:r>
              <a:rPr lang="en-US" dirty="0" smtClean="0"/>
              <a:t>angle dependent functions need to be disabled.  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</a:t>
            </a:r>
            <a:br>
              <a:rPr lang="en-US" b="1" dirty="0" smtClean="0"/>
            </a:br>
            <a:r>
              <a:rPr lang="en-US" b="1" dirty="0" smtClean="0"/>
              <a:t>(Most to Least Probable):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Motor Rotations not constrained mechanically</a:t>
            </a:r>
          </a:p>
          <a:p>
            <a:pPr lvl="2" eaLnBrk="1" hangingPunct="1"/>
            <a:r>
              <a:rPr lang="en-US" dirty="0" smtClean="0"/>
              <a:t>Not connected to a R &amp; P gear</a:t>
            </a:r>
          </a:p>
          <a:p>
            <a:pPr lvl="2" eaLnBrk="1" hangingPunct="1"/>
            <a:r>
              <a:rPr lang="en-US" dirty="0" smtClean="0"/>
              <a:t>Mechanical failure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286000"/>
            <a:ext cx="36480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11760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06-13-16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69084"/>
              </p:ext>
            </p:extLst>
          </p:nvPr>
        </p:nvGraphicFramePr>
        <p:xfrm>
          <a:off x="76200" y="1219200"/>
          <a:ext cx="6705600" cy="1280160"/>
        </p:xfrm>
        <a:graphic>
          <a:graphicData uri="http://schemas.openxmlformats.org/drawingml/2006/table">
            <a:tbl>
              <a:tblPr/>
              <a:tblGrid>
                <a:gridCol w="827088"/>
                <a:gridCol w="849312"/>
                <a:gridCol w="5029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06-13-16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SF045A, V2.0.0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57</Words>
  <Application>Microsoft Office PowerPoint</Application>
  <PresentationFormat>Letter Paper (8.5x11 in)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0x0A1  Kinematic Integrity Fault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54</cp:revision>
  <dcterms:created xsi:type="dcterms:W3CDTF">2006-04-03T12:46:29Z</dcterms:created>
  <dcterms:modified xsi:type="dcterms:W3CDTF">2016-06-13T21:08:58Z</dcterms:modified>
</cp:coreProperties>
</file>